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0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1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2.xml" ContentType="application/vnd.openxmlformats-officedocument.theme+xml"/>
  <Override PartName="/ppt/slideLayouts/slideLayout32.xml" ContentType="application/vnd.openxmlformats-officedocument.presentationml.slideLayout+xml"/>
  <Override PartName="/ppt/theme/theme1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  <p:sldMasterId id="2147483734" r:id="rId2"/>
    <p:sldMasterId id="2147483736" r:id="rId3"/>
    <p:sldMasterId id="2147483743" r:id="rId4"/>
    <p:sldMasterId id="2147483748" r:id="rId5"/>
    <p:sldMasterId id="2147483751" r:id="rId6"/>
    <p:sldMasterId id="2147483759" r:id="rId7"/>
    <p:sldMasterId id="2147483763" r:id="rId8"/>
    <p:sldMasterId id="2147483766" r:id="rId9"/>
    <p:sldMasterId id="2147483768" r:id="rId10"/>
    <p:sldMasterId id="2147483755" r:id="rId11"/>
    <p:sldMasterId id="2147483771" r:id="rId12"/>
    <p:sldMasterId id="2147483774" r:id="rId13"/>
    <p:sldMasterId id="2147483776" r:id="rId14"/>
    <p:sldMasterId id="2147483728" r:id="rId15"/>
  </p:sldMasterIdLst>
  <p:notesMasterIdLst>
    <p:notesMasterId r:id="rId64"/>
  </p:notesMasterIdLst>
  <p:handoutMasterIdLst>
    <p:handoutMasterId r:id="rId65"/>
  </p:handoutMasterIdLst>
  <p:sldIdLst>
    <p:sldId id="256" r:id="rId16"/>
    <p:sldId id="335" r:id="rId17"/>
    <p:sldId id="266" r:id="rId18"/>
    <p:sldId id="299" r:id="rId19"/>
    <p:sldId id="258" r:id="rId20"/>
    <p:sldId id="259" r:id="rId21"/>
    <p:sldId id="301" r:id="rId22"/>
    <p:sldId id="260" r:id="rId23"/>
    <p:sldId id="303" r:id="rId24"/>
    <p:sldId id="337" r:id="rId25"/>
    <p:sldId id="261" r:id="rId26"/>
    <p:sldId id="306" r:id="rId27"/>
    <p:sldId id="262" r:id="rId28"/>
    <p:sldId id="307" r:id="rId29"/>
    <p:sldId id="305" r:id="rId30"/>
    <p:sldId id="300" r:id="rId31"/>
    <p:sldId id="304" r:id="rId32"/>
    <p:sldId id="309" r:id="rId33"/>
    <p:sldId id="308" r:id="rId34"/>
    <p:sldId id="310" r:id="rId35"/>
    <p:sldId id="313" r:id="rId36"/>
    <p:sldId id="311" r:id="rId37"/>
    <p:sldId id="312" r:id="rId38"/>
    <p:sldId id="314" r:id="rId39"/>
    <p:sldId id="317" r:id="rId40"/>
    <p:sldId id="325" r:id="rId41"/>
    <p:sldId id="316" r:id="rId42"/>
    <p:sldId id="319" r:id="rId43"/>
    <p:sldId id="263" r:id="rId44"/>
    <p:sldId id="321" r:id="rId45"/>
    <p:sldId id="318" r:id="rId46"/>
    <p:sldId id="322" r:id="rId47"/>
    <p:sldId id="324" r:id="rId48"/>
    <p:sldId id="264" r:id="rId49"/>
    <p:sldId id="323" r:id="rId50"/>
    <p:sldId id="320" r:id="rId51"/>
    <p:sldId id="333" r:id="rId52"/>
    <p:sldId id="332" r:id="rId53"/>
    <p:sldId id="302" r:id="rId54"/>
    <p:sldId id="315" r:id="rId55"/>
    <p:sldId id="330" r:id="rId56"/>
    <p:sldId id="326" r:id="rId57"/>
    <p:sldId id="329" r:id="rId58"/>
    <p:sldId id="331" r:id="rId59"/>
    <p:sldId id="327" r:id="rId60"/>
    <p:sldId id="328" r:id="rId61"/>
    <p:sldId id="334" r:id="rId62"/>
    <p:sldId id="297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56A4"/>
    <a:srgbClr val="13206C"/>
    <a:srgbClr val="83D0F5"/>
    <a:srgbClr val="0090D4"/>
    <a:srgbClr val="FFCCFF"/>
    <a:srgbClr val="0BBBEF"/>
    <a:srgbClr val="262626"/>
    <a:srgbClr val="070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1595" autoAdjust="0"/>
  </p:normalViewPr>
  <p:slideViewPr>
    <p:cSldViewPr snapToGrid="0">
      <p:cViewPr varScale="1">
        <p:scale>
          <a:sx n="100" d="100"/>
          <a:sy n="100" d="100"/>
        </p:scale>
        <p:origin x="99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64DC5-94E1-4EA0-9990-FF3D87337D3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0"/>
      <dgm:spPr/>
    </dgm:pt>
    <dgm:pt modelId="{9E5565E5-A769-45D1-BF1D-A467DABCB6BF}">
      <dgm:prSet phldrT="[Texte]" phldr="1"/>
      <dgm:spPr/>
      <dgm:t>
        <a:bodyPr/>
        <a:lstStyle/>
        <a:p>
          <a:endParaRPr lang="fr-FR" dirty="0"/>
        </a:p>
      </dgm:t>
    </dgm:pt>
    <dgm:pt modelId="{C9A4E7CD-A568-4ACC-B06A-1AB8BBFCB906}" type="parTrans" cxnId="{85B2B108-5FC7-46E7-92AF-22453EB0338C}">
      <dgm:prSet/>
      <dgm:spPr/>
      <dgm:t>
        <a:bodyPr/>
        <a:lstStyle/>
        <a:p>
          <a:endParaRPr lang="fr-FR"/>
        </a:p>
      </dgm:t>
    </dgm:pt>
    <dgm:pt modelId="{E66FFBF6-0898-4A0B-8CF2-0613C8E7989D}" type="sibTrans" cxnId="{85B2B108-5FC7-46E7-92AF-22453EB0338C}">
      <dgm:prSet/>
      <dgm:spPr/>
      <dgm:t>
        <a:bodyPr/>
        <a:lstStyle/>
        <a:p>
          <a:endParaRPr lang="fr-FR"/>
        </a:p>
      </dgm:t>
    </dgm:pt>
    <dgm:pt modelId="{31D788F0-F2BF-491A-A360-0CB3F0097C5A}">
      <dgm:prSet phldrT="[Texte]" phldr="1"/>
      <dgm:spPr/>
      <dgm:t>
        <a:bodyPr/>
        <a:lstStyle/>
        <a:p>
          <a:endParaRPr lang="fr-FR" dirty="0"/>
        </a:p>
      </dgm:t>
    </dgm:pt>
    <dgm:pt modelId="{8FC3F0EA-9B5D-4B14-A8A0-B977A33538BA}" type="parTrans" cxnId="{F0FE4568-D659-47AA-BA38-9C434F390B26}">
      <dgm:prSet/>
      <dgm:spPr/>
      <dgm:t>
        <a:bodyPr/>
        <a:lstStyle/>
        <a:p>
          <a:endParaRPr lang="fr-FR"/>
        </a:p>
      </dgm:t>
    </dgm:pt>
    <dgm:pt modelId="{58AB90B9-41AB-469F-8284-F31820177303}" type="sibTrans" cxnId="{F0FE4568-D659-47AA-BA38-9C434F390B26}">
      <dgm:prSet/>
      <dgm:spPr/>
      <dgm:t>
        <a:bodyPr/>
        <a:lstStyle/>
        <a:p>
          <a:endParaRPr lang="fr-FR"/>
        </a:p>
      </dgm:t>
    </dgm:pt>
    <dgm:pt modelId="{F161135C-FAB5-47F1-97C7-19AF7189888E}">
      <dgm:prSet phldrT="[Texte]" phldr="1"/>
      <dgm:spPr/>
      <dgm:t>
        <a:bodyPr/>
        <a:lstStyle/>
        <a:p>
          <a:endParaRPr lang="fr-FR" dirty="0"/>
        </a:p>
      </dgm:t>
    </dgm:pt>
    <dgm:pt modelId="{CE8685F0-FD67-4BF5-9237-D4734F16FFC7}" type="parTrans" cxnId="{D059E695-6F06-4573-89D4-9C4594CB1444}">
      <dgm:prSet/>
      <dgm:spPr/>
      <dgm:t>
        <a:bodyPr/>
        <a:lstStyle/>
        <a:p>
          <a:endParaRPr lang="fr-FR"/>
        </a:p>
      </dgm:t>
    </dgm:pt>
    <dgm:pt modelId="{685230BC-CD53-49B2-A8CC-1AADC1CBB052}" type="sibTrans" cxnId="{D059E695-6F06-4573-89D4-9C4594CB1444}">
      <dgm:prSet/>
      <dgm:spPr/>
      <dgm:t>
        <a:bodyPr/>
        <a:lstStyle/>
        <a:p>
          <a:endParaRPr lang="fr-FR"/>
        </a:p>
      </dgm:t>
    </dgm:pt>
    <dgm:pt modelId="{D179B255-86B1-489B-87CA-F007B93C9793}" type="pres">
      <dgm:prSet presAssocID="{AC964DC5-94E1-4EA0-9990-FF3D87337D30}" presName="compositeShape" presStyleCnt="0">
        <dgm:presLayoutVars>
          <dgm:chMax val="7"/>
          <dgm:dir/>
          <dgm:resizeHandles val="exact"/>
        </dgm:presLayoutVars>
      </dgm:prSet>
      <dgm:spPr/>
    </dgm:pt>
    <dgm:pt modelId="{B8694DBB-3F56-4766-8452-8E9A9FBAFF8D}" type="pres">
      <dgm:prSet presAssocID="{AC964DC5-94E1-4EA0-9990-FF3D87337D30}" presName="wedge1" presStyleLbl="node1" presStyleIdx="0" presStyleCnt="3" custLinFactNeighborX="1006" custLinFactNeighborY="-2071"/>
      <dgm:spPr/>
    </dgm:pt>
    <dgm:pt modelId="{4241EB9D-678D-447F-B16E-FC6431CA7627}" type="pres">
      <dgm:prSet presAssocID="{AC964DC5-94E1-4EA0-9990-FF3D87337D30}" presName="dummy1a" presStyleCnt="0"/>
      <dgm:spPr/>
    </dgm:pt>
    <dgm:pt modelId="{99DEC965-26D4-426A-965E-B797C785D6D8}" type="pres">
      <dgm:prSet presAssocID="{AC964DC5-94E1-4EA0-9990-FF3D87337D30}" presName="dummy1b" presStyleCnt="0"/>
      <dgm:spPr/>
    </dgm:pt>
    <dgm:pt modelId="{4A68D4C5-AF74-4ABC-8C6C-BBDC98185CA2}" type="pres">
      <dgm:prSet presAssocID="{AC964DC5-94E1-4EA0-9990-FF3D87337D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EAFBABB-CE75-4206-AB37-BA1A3FC1DE4C}" type="pres">
      <dgm:prSet presAssocID="{AC964DC5-94E1-4EA0-9990-FF3D87337D30}" presName="wedge2" presStyleLbl="node1" presStyleIdx="1" presStyleCnt="3"/>
      <dgm:spPr/>
    </dgm:pt>
    <dgm:pt modelId="{8478FDD7-80C5-4E2E-8D49-5156F9FADF32}" type="pres">
      <dgm:prSet presAssocID="{AC964DC5-94E1-4EA0-9990-FF3D87337D30}" presName="dummy2a" presStyleCnt="0"/>
      <dgm:spPr/>
    </dgm:pt>
    <dgm:pt modelId="{1F350E4C-89C7-4490-979C-900FCB9FEE1C}" type="pres">
      <dgm:prSet presAssocID="{AC964DC5-94E1-4EA0-9990-FF3D87337D30}" presName="dummy2b" presStyleCnt="0"/>
      <dgm:spPr/>
    </dgm:pt>
    <dgm:pt modelId="{9F14B873-2738-4614-A43A-8ECE2F3A6D3D}" type="pres">
      <dgm:prSet presAssocID="{AC964DC5-94E1-4EA0-9990-FF3D87337D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8B03B6F-AD49-4A3B-979D-B403B20B80DB}" type="pres">
      <dgm:prSet presAssocID="{AC964DC5-94E1-4EA0-9990-FF3D87337D30}" presName="wedge3" presStyleLbl="node1" presStyleIdx="2" presStyleCnt="3" custLinFactNeighborX="811" custLinFactNeighborY="-1464"/>
      <dgm:spPr/>
    </dgm:pt>
    <dgm:pt modelId="{D01264DF-88C9-48E0-A1D0-041DE77EBE01}" type="pres">
      <dgm:prSet presAssocID="{AC964DC5-94E1-4EA0-9990-FF3D87337D30}" presName="dummy3a" presStyleCnt="0"/>
      <dgm:spPr/>
    </dgm:pt>
    <dgm:pt modelId="{5E621CA7-9F77-4ED9-8F08-12EDF1AF3738}" type="pres">
      <dgm:prSet presAssocID="{AC964DC5-94E1-4EA0-9990-FF3D87337D30}" presName="dummy3b" presStyleCnt="0"/>
      <dgm:spPr/>
    </dgm:pt>
    <dgm:pt modelId="{BEBC57BA-7939-4BAC-8400-16C3570BD70D}" type="pres">
      <dgm:prSet presAssocID="{AC964DC5-94E1-4EA0-9990-FF3D87337D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9634D39-1654-4422-BEB5-A737D695E283}" type="pres">
      <dgm:prSet presAssocID="{E66FFBF6-0898-4A0B-8CF2-0613C8E7989D}" presName="arrowWedge1" presStyleLbl="fgSibTrans2D1" presStyleIdx="0" presStyleCnt="3"/>
      <dgm:spPr/>
    </dgm:pt>
    <dgm:pt modelId="{1C87AF7F-3ED9-42EC-B518-F1620F2B864C}" type="pres">
      <dgm:prSet presAssocID="{58AB90B9-41AB-469F-8284-F31820177303}" presName="arrowWedge2" presStyleLbl="fgSibTrans2D1" presStyleIdx="1" presStyleCnt="3"/>
      <dgm:spPr/>
    </dgm:pt>
    <dgm:pt modelId="{56CEF7C8-4F7E-4467-891F-42FB6F3DDECE}" type="pres">
      <dgm:prSet presAssocID="{685230BC-CD53-49B2-A8CC-1AADC1CBB052}" presName="arrowWedge3" presStyleLbl="fgSibTrans2D1" presStyleIdx="2" presStyleCnt="3" custLinFactNeighborX="2114" custLinFactNeighborY="619"/>
      <dgm:spPr/>
    </dgm:pt>
  </dgm:ptLst>
  <dgm:cxnLst>
    <dgm:cxn modelId="{85B2B108-5FC7-46E7-92AF-22453EB0338C}" srcId="{AC964DC5-94E1-4EA0-9990-FF3D87337D30}" destId="{9E5565E5-A769-45D1-BF1D-A467DABCB6BF}" srcOrd="0" destOrd="0" parTransId="{C9A4E7CD-A568-4ACC-B06A-1AB8BBFCB906}" sibTransId="{E66FFBF6-0898-4A0B-8CF2-0613C8E7989D}"/>
    <dgm:cxn modelId="{4D51730F-8BA0-4C88-BFCF-F9B92F7BBEE3}" type="presOf" srcId="{9E5565E5-A769-45D1-BF1D-A467DABCB6BF}" destId="{B8694DBB-3F56-4766-8452-8E9A9FBAFF8D}" srcOrd="0" destOrd="0" presId="urn:microsoft.com/office/officeart/2005/8/layout/cycle8"/>
    <dgm:cxn modelId="{F0FE4568-D659-47AA-BA38-9C434F390B26}" srcId="{AC964DC5-94E1-4EA0-9990-FF3D87337D30}" destId="{31D788F0-F2BF-491A-A360-0CB3F0097C5A}" srcOrd="1" destOrd="0" parTransId="{8FC3F0EA-9B5D-4B14-A8A0-B977A33538BA}" sibTransId="{58AB90B9-41AB-469F-8284-F31820177303}"/>
    <dgm:cxn modelId="{1A899C74-09EB-4167-88B8-28025A1893B4}" type="presOf" srcId="{AC964DC5-94E1-4EA0-9990-FF3D87337D30}" destId="{D179B255-86B1-489B-87CA-F007B93C9793}" srcOrd="0" destOrd="0" presId="urn:microsoft.com/office/officeart/2005/8/layout/cycle8"/>
    <dgm:cxn modelId="{B1C26C92-2710-4118-9F71-63837BE02814}" type="presOf" srcId="{31D788F0-F2BF-491A-A360-0CB3F0097C5A}" destId="{9F14B873-2738-4614-A43A-8ECE2F3A6D3D}" srcOrd="1" destOrd="0" presId="urn:microsoft.com/office/officeart/2005/8/layout/cycle8"/>
    <dgm:cxn modelId="{D059E695-6F06-4573-89D4-9C4594CB1444}" srcId="{AC964DC5-94E1-4EA0-9990-FF3D87337D30}" destId="{F161135C-FAB5-47F1-97C7-19AF7189888E}" srcOrd="2" destOrd="0" parTransId="{CE8685F0-FD67-4BF5-9237-D4734F16FFC7}" sibTransId="{685230BC-CD53-49B2-A8CC-1AADC1CBB052}"/>
    <dgm:cxn modelId="{530A99A8-E620-4D43-98C3-3C085C61710F}" type="presOf" srcId="{31D788F0-F2BF-491A-A360-0CB3F0097C5A}" destId="{DEAFBABB-CE75-4206-AB37-BA1A3FC1DE4C}" srcOrd="0" destOrd="0" presId="urn:microsoft.com/office/officeart/2005/8/layout/cycle8"/>
    <dgm:cxn modelId="{82CC68B5-73E7-402E-9E66-5DC3885B8B78}" type="presOf" srcId="{F161135C-FAB5-47F1-97C7-19AF7189888E}" destId="{38B03B6F-AD49-4A3B-979D-B403B20B80DB}" srcOrd="0" destOrd="0" presId="urn:microsoft.com/office/officeart/2005/8/layout/cycle8"/>
    <dgm:cxn modelId="{98D4B1E6-DBDE-43DE-A0D3-38A2217A235B}" type="presOf" srcId="{F161135C-FAB5-47F1-97C7-19AF7189888E}" destId="{BEBC57BA-7939-4BAC-8400-16C3570BD70D}" srcOrd="1" destOrd="0" presId="urn:microsoft.com/office/officeart/2005/8/layout/cycle8"/>
    <dgm:cxn modelId="{8C13F7FB-B8E4-4324-818B-429118E2290B}" type="presOf" srcId="{9E5565E5-A769-45D1-BF1D-A467DABCB6BF}" destId="{4A68D4C5-AF74-4ABC-8C6C-BBDC98185CA2}" srcOrd="1" destOrd="0" presId="urn:microsoft.com/office/officeart/2005/8/layout/cycle8"/>
    <dgm:cxn modelId="{7271787B-7157-42DB-94FF-72D437F07708}" type="presParOf" srcId="{D179B255-86B1-489B-87CA-F007B93C9793}" destId="{B8694DBB-3F56-4766-8452-8E9A9FBAFF8D}" srcOrd="0" destOrd="0" presId="urn:microsoft.com/office/officeart/2005/8/layout/cycle8"/>
    <dgm:cxn modelId="{9A69B392-B130-4632-B8E4-8053C0B6243E}" type="presParOf" srcId="{D179B255-86B1-489B-87CA-F007B93C9793}" destId="{4241EB9D-678D-447F-B16E-FC6431CA7627}" srcOrd="1" destOrd="0" presId="urn:microsoft.com/office/officeart/2005/8/layout/cycle8"/>
    <dgm:cxn modelId="{68B492E2-DDC8-4A6F-8BF7-D48EF5A974E5}" type="presParOf" srcId="{D179B255-86B1-489B-87CA-F007B93C9793}" destId="{99DEC965-26D4-426A-965E-B797C785D6D8}" srcOrd="2" destOrd="0" presId="urn:microsoft.com/office/officeart/2005/8/layout/cycle8"/>
    <dgm:cxn modelId="{791E6760-3206-4F37-8F64-C68A4B1EEC2F}" type="presParOf" srcId="{D179B255-86B1-489B-87CA-F007B93C9793}" destId="{4A68D4C5-AF74-4ABC-8C6C-BBDC98185CA2}" srcOrd="3" destOrd="0" presId="urn:microsoft.com/office/officeart/2005/8/layout/cycle8"/>
    <dgm:cxn modelId="{5A2B94A5-2FFB-4AD9-AD6F-723BB454D3ED}" type="presParOf" srcId="{D179B255-86B1-489B-87CA-F007B93C9793}" destId="{DEAFBABB-CE75-4206-AB37-BA1A3FC1DE4C}" srcOrd="4" destOrd="0" presId="urn:microsoft.com/office/officeart/2005/8/layout/cycle8"/>
    <dgm:cxn modelId="{8C988482-2B6C-4952-924F-539F88BD73DE}" type="presParOf" srcId="{D179B255-86B1-489B-87CA-F007B93C9793}" destId="{8478FDD7-80C5-4E2E-8D49-5156F9FADF32}" srcOrd="5" destOrd="0" presId="urn:microsoft.com/office/officeart/2005/8/layout/cycle8"/>
    <dgm:cxn modelId="{E14F612C-E4AC-4A14-A55E-286C70999853}" type="presParOf" srcId="{D179B255-86B1-489B-87CA-F007B93C9793}" destId="{1F350E4C-89C7-4490-979C-900FCB9FEE1C}" srcOrd="6" destOrd="0" presId="urn:microsoft.com/office/officeart/2005/8/layout/cycle8"/>
    <dgm:cxn modelId="{6C882ED5-C4C9-469E-8E0E-66651BE96150}" type="presParOf" srcId="{D179B255-86B1-489B-87CA-F007B93C9793}" destId="{9F14B873-2738-4614-A43A-8ECE2F3A6D3D}" srcOrd="7" destOrd="0" presId="urn:microsoft.com/office/officeart/2005/8/layout/cycle8"/>
    <dgm:cxn modelId="{6D0FFCF6-8965-473D-B2C6-D034B0EF2BF7}" type="presParOf" srcId="{D179B255-86B1-489B-87CA-F007B93C9793}" destId="{38B03B6F-AD49-4A3B-979D-B403B20B80DB}" srcOrd="8" destOrd="0" presId="urn:microsoft.com/office/officeart/2005/8/layout/cycle8"/>
    <dgm:cxn modelId="{4EBABCD3-3C07-44C6-8172-7F9258BF27DB}" type="presParOf" srcId="{D179B255-86B1-489B-87CA-F007B93C9793}" destId="{D01264DF-88C9-48E0-A1D0-041DE77EBE01}" srcOrd="9" destOrd="0" presId="urn:microsoft.com/office/officeart/2005/8/layout/cycle8"/>
    <dgm:cxn modelId="{AEFD2EBE-A028-4802-BDA6-065D62B5F3B1}" type="presParOf" srcId="{D179B255-86B1-489B-87CA-F007B93C9793}" destId="{5E621CA7-9F77-4ED9-8F08-12EDF1AF3738}" srcOrd="10" destOrd="0" presId="urn:microsoft.com/office/officeart/2005/8/layout/cycle8"/>
    <dgm:cxn modelId="{4A53D9BB-EF6E-44AD-9A8D-E2520A9594AC}" type="presParOf" srcId="{D179B255-86B1-489B-87CA-F007B93C9793}" destId="{BEBC57BA-7939-4BAC-8400-16C3570BD70D}" srcOrd="11" destOrd="0" presId="urn:microsoft.com/office/officeart/2005/8/layout/cycle8"/>
    <dgm:cxn modelId="{76FA739E-84E9-428E-991D-71879604832A}" type="presParOf" srcId="{D179B255-86B1-489B-87CA-F007B93C9793}" destId="{B9634D39-1654-4422-BEB5-A737D695E283}" srcOrd="12" destOrd="0" presId="urn:microsoft.com/office/officeart/2005/8/layout/cycle8"/>
    <dgm:cxn modelId="{013F9A4C-C22B-4D76-8B01-4E445FF3AE64}" type="presParOf" srcId="{D179B255-86B1-489B-87CA-F007B93C9793}" destId="{1C87AF7F-3ED9-42EC-B518-F1620F2B864C}" srcOrd="13" destOrd="0" presId="urn:microsoft.com/office/officeart/2005/8/layout/cycle8"/>
    <dgm:cxn modelId="{67EBE661-E6DC-44A3-942F-21107D4CF2ED}" type="presParOf" srcId="{D179B255-86B1-489B-87CA-F007B93C9793}" destId="{56CEF7C8-4F7E-4467-891F-42FB6F3DDEC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94DBB-3F56-4766-8452-8E9A9FBAFF8D}">
      <dsp:nvSpPr>
        <dsp:cNvPr id="0" name=""/>
        <dsp:cNvSpPr/>
      </dsp:nvSpPr>
      <dsp:spPr>
        <a:xfrm>
          <a:off x="790695" y="138763"/>
          <a:ext cx="2448589" cy="244858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kern="1200" dirty="0"/>
        </a:p>
      </dsp:txBody>
      <dsp:txXfrm>
        <a:off x="2081159" y="657631"/>
        <a:ext cx="874496" cy="728746"/>
      </dsp:txXfrm>
    </dsp:sp>
    <dsp:sp modelId="{DEAFBABB-CE75-4206-AB37-BA1A3FC1DE4C}">
      <dsp:nvSpPr>
        <dsp:cNvPr id="0" name=""/>
        <dsp:cNvSpPr/>
      </dsp:nvSpPr>
      <dsp:spPr>
        <a:xfrm>
          <a:off x="715632" y="276923"/>
          <a:ext cx="2448589" cy="244858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kern="1200" dirty="0"/>
        </a:p>
      </dsp:txBody>
      <dsp:txXfrm>
        <a:off x="1298630" y="1865591"/>
        <a:ext cx="1311744" cy="641297"/>
      </dsp:txXfrm>
    </dsp:sp>
    <dsp:sp modelId="{38B03B6F-AD49-4A3B-979D-B403B20B80DB}">
      <dsp:nvSpPr>
        <dsp:cNvPr id="0" name=""/>
        <dsp:cNvSpPr/>
      </dsp:nvSpPr>
      <dsp:spPr>
        <a:xfrm>
          <a:off x="685061" y="153626"/>
          <a:ext cx="2448589" cy="244858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kern="1200" dirty="0"/>
        </a:p>
      </dsp:txBody>
      <dsp:txXfrm>
        <a:off x="968689" y="672494"/>
        <a:ext cx="874496" cy="728746"/>
      </dsp:txXfrm>
    </dsp:sp>
    <dsp:sp modelId="{B9634D39-1654-4422-BEB5-A737D695E283}">
      <dsp:nvSpPr>
        <dsp:cNvPr id="0" name=""/>
        <dsp:cNvSpPr/>
      </dsp:nvSpPr>
      <dsp:spPr>
        <a:xfrm>
          <a:off x="639317" y="-12815"/>
          <a:ext cx="2751747" cy="275174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7AF7F-3ED9-42EC-B518-F1620F2B864C}">
      <dsp:nvSpPr>
        <dsp:cNvPr id="0" name=""/>
        <dsp:cNvSpPr/>
      </dsp:nvSpPr>
      <dsp:spPr>
        <a:xfrm>
          <a:off x="564053" y="125189"/>
          <a:ext cx="2751747" cy="275174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EF7C8-4F7E-4467-891F-42FB6F3DDECE}">
      <dsp:nvSpPr>
        <dsp:cNvPr id="0" name=""/>
        <dsp:cNvSpPr/>
      </dsp:nvSpPr>
      <dsp:spPr>
        <a:xfrm>
          <a:off x="591452" y="19080"/>
          <a:ext cx="2751747" cy="275174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A4341C-5406-7F47-ABD9-4BD100484A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3870F-CF32-F0D0-1FE3-3693E84024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C812-402F-42DC-B696-A9A2BDF49FBD}" type="datetimeFigureOut">
              <a:rPr lang="fr-FR" smtClean="0"/>
              <a:t>24/03/2026</a:t>
            </a:fld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E7C5B8-595E-AE02-4D5E-AEF35B13DD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61359-4202-AB22-C093-3B52F2D9CD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17FFC-1F01-4C7C-95B9-D1626519E97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078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7E39BAA-2E7B-46AE-8903-F6AAF629EFBC}" type="datetimeFigureOut">
              <a:rPr lang="fr-FR" smtClean="0"/>
              <a:pPr/>
              <a:t>24/03/2026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7FF21FD-9B4B-40EA-BBD1-8ADC5E21B47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89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836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894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0557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94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79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Juge</a:t>
            </a:r>
            <a:r>
              <a:rPr lang="fr-FR" b="1" baseline="0" dirty="0"/>
              <a:t>-arbitre </a:t>
            </a:r>
            <a:r>
              <a:rPr lang="fr-FR" b="1" dirty="0"/>
              <a:t>: </a:t>
            </a:r>
            <a:r>
              <a:rPr lang="fr-FR" dirty="0"/>
              <a:t>Il</a:t>
            </a:r>
            <a:r>
              <a:rPr lang="fr-FR" baseline="0" dirty="0"/>
              <a:t> d</a:t>
            </a:r>
            <a:r>
              <a:rPr lang="fr-FR" dirty="0"/>
              <a:t>irige la réunion – Il</a:t>
            </a:r>
            <a:r>
              <a:rPr lang="fr-FR" baseline="0" dirty="0"/>
              <a:t> a</a:t>
            </a:r>
            <a:r>
              <a:rPr lang="fr-FR" dirty="0"/>
              <a:t>ffecte les officiels aux divers postes.</a:t>
            </a:r>
          </a:p>
          <a:p>
            <a:r>
              <a:rPr lang="fr-FR" b="1" dirty="0"/>
              <a:t>Superviseur : </a:t>
            </a:r>
            <a:r>
              <a:rPr lang="fr-FR" b="0" dirty="0"/>
              <a:t>Il</a:t>
            </a:r>
            <a:r>
              <a:rPr lang="fr-FR" b="1" baseline="0" dirty="0"/>
              <a:t> </a:t>
            </a:r>
            <a:r>
              <a:rPr lang="fr-FR" dirty="0"/>
              <a:t>supervise l’opération de chronométrage automatique </a:t>
            </a:r>
            <a:r>
              <a:rPr lang="fr-FR" baseline="0" dirty="0"/>
              <a:t> - </a:t>
            </a:r>
            <a:r>
              <a:rPr lang="fr-FR" dirty="0"/>
              <a:t>Contrôle les sorties de prise de relais, les forfaits et les résultats</a:t>
            </a:r>
          </a:p>
          <a:p>
            <a:r>
              <a:rPr lang="fr-FR" b="1" dirty="0"/>
              <a:t>Starter : </a:t>
            </a:r>
            <a:r>
              <a:rPr lang="fr-FR" dirty="0"/>
              <a:t>Il donne l’ordre aux nageurs de prendre leur position de départ en annonçant : « À vos marques ».</a:t>
            </a:r>
            <a:r>
              <a:rPr lang="fr-FR" baseline="0" dirty="0"/>
              <a:t> Il </a:t>
            </a:r>
            <a:r>
              <a:rPr lang="fr-FR" dirty="0"/>
              <a:t>diffuse le signal de départ lorsque tous les nageurs sont immobiles.</a:t>
            </a:r>
          </a:p>
          <a:p>
            <a:r>
              <a:rPr lang="fr-FR" b="1" dirty="0"/>
              <a:t>Juge</a:t>
            </a:r>
            <a:r>
              <a:rPr lang="fr-FR" b="1" baseline="0" dirty="0"/>
              <a:t> de nage : </a:t>
            </a:r>
            <a:r>
              <a:rPr lang="fr-FR" dirty="0"/>
              <a:t>Situé de chaque côté du bassin,</a:t>
            </a:r>
            <a:r>
              <a:rPr lang="fr-FR" baseline="0" dirty="0"/>
              <a:t> il s</a:t>
            </a:r>
            <a:r>
              <a:rPr lang="fr-FR" dirty="0"/>
              <a:t>’assure du respect du règlement sur la longueur du bassin- Il observe les virages et les arrivées pour aider les juges de virages</a:t>
            </a:r>
          </a:p>
          <a:p>
            <a:r>
              <a:rPr lang="fr-FR" b="1" dirty="0"/>
              <a:t>Juge de virage </a:t>
            </a:r>
            <a:r>
              <a:rPr lang="fr-FR" dirty="0"/>
              <a:t>: Il s’assure que les nageurs respectent les règles après le départ, lors de chaque virage et à l’arrivée.</a:t>
            </a:r>
          </a:p>
          <a:p>
            <a:r>
              <a:rPr lang="fr-FR" b="1" dirty="0"/>
              <a:t>Virage en chef </a:t>
            </a:r>
            <a:r>
              <a:rPr lang="fr-FR" dirty="0"/>
              <a:t>: Il relaie</a:t>
            </a:r>
            <a:r>
              <a:rPr lang="fr-FR" baseline="0" dirty="0"/>
              <a:t> les informations de validation de virages au juge-arbitre.</a:t>
            </a:r>
            <a:endParaRPr lang="fr-FR" dirty="0"/>
          </a:p>
          <a:p>
            <a:r>
              <a:rPr lang="fr-FR" b="1" dirty="0"/>
              <a:t>Juge à l’arrivée : </a:t>
            </a:r>
            <a:r>
              <a:rPr lang="fr-FR" b="0" dirty="0"/>
              <a:t>Il</a:t>
            </a:r>
            <a:r>
              <a:rPr lang="fr-FR" b="1" baseline="0" dirty="0"/>
              <a:t> </a:t>
            </a:r>
            <a:r>
              <a:rPr lang="fr-FR" dirty="0"/>
              <a:t>dispose d’une vue dégagée sur la ligne d’arrivée – Il décide du classement des nageurs conformément aux consignes données.</a:t>
            </a:r>
            <a:endParaRPr lang="fr-FR" b="1" dirty="0"/>
          </a:p>
          <a:p>
            <a:r>
              <a:rPr lang="fr-FR" b="1" dirty="0"/>
              <a:t>Chronométreur : </a:t>
            </a:r>
            <a:r>
              <a:rPr lang="fr-FR" b="0" i="0" dirty="0"/>
              <a:t>Il</a:t>
            </a:r>
            <a:r>
              <a:rPr lang="fr-FR" b="1" baseline="0" dirty="0"/>
              <a:t> </a:t>
            </a:r>
            <a:r>
              <a:rPr lang="fr-FR" dirty="0"/>
              <a:t>prend le temps des nageurs, dans le couloir qui lui est assigné.</a:t>
            </a:r>
          </a:p>
          <a:p>
            <a:r>
              <a:rPr lang="fr-FR" b="1" dirty="0"/>
              <a:t>Chronométreur de secours /</a:t>
            </a:r>
            <a:r>
              <a:rPr lang="fr-FR" b="1" baseline="0" dirty="0"/>
              <a:t> réserve chronométreur : </a:t>
            </a:r>
            <a:r>
              <a:rPr lang="fr-FR" b="0" baseline="0" dirty="0"/>
              <a:t>Il</a:t>
            </a:r>
            <a:r>
              <a:rPr lang="fr-FR" b="1" baseline="0" dirty="0"/>
              <a:t> </a:t>
            </a:r>
            <a:r>
              <a:rPr lang="fr-FR" b="0" baseline="0" dirty="0"/>
              <a:t>remplace un chronométreur si besoin, fait démarrer son chronomètre pour chaque course.</a:t>
            </a:r>
            <a:endParaRPr lang="fr-FR" b="0" dirty="0"/>
          </a:p>
          <a:p>
            <a:endParaRPr lang="fr-FR" b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42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Cliquer plusieurs fois sur chacune des étiquettes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2620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Définition donnée pour la fonction</a:t>
            </a:r>
            <a:r>
              <a:rPr lang="fr-FR" baseline="0" dirty="0"/>
              <a:t> de chronométreur.</a:t>
            </a:r>
          </a:p>
          <a:p>
            <a:r>
              <a:rPr lang="fr-FR" baseline="0" dirty="0"/>
              <a:t>Pour les fonctions de chronométreur en chef et de réserve chronométreur, les définitions seront données dans les slides prochaines.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869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Règlement</a:t>
            </a:r>
            <a:r>
              <a:rPr lang="fr-FR" b="1" baseline="0" dirty="0"/>
              <a:t> pour les maîtres </a:t>
            </a:r>
            <a:r>
              <a:rPr lang="fr-FR" baseline="0" dirty="0"/>
              <a:t>: Au moment du départ, le coup de sifflet du juge-arbitre indique aux nageurs de prendre leur position de départ avec au moins un pied à l’avant du plot ou au bord de la piscine, ou dans l’eau avec une main en contact avec le mur de départ.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37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Définition donnée pour la fonction</a:t>
            </a:r>
            <a:r>
              <a:rPr lang="fr-FR" baseline="0" dirty="0"/>
              <a:t> de chronométreur.</a:t>
            </a:r>
          </a:p>
          <a:p>
            <a:r>
              <a:rPr lang="fr-FR" baseline="0" dirty="0"/>
              <a:t>Pour les fonctions de chronométreur en chef et de réserve chronométreur, les définitions seront données dans les slides prochaines.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53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77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428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F21FD-9B4B-40EA-BBD1-8ADC5E21B47B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124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6.sv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6.sv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4.png"/><Relationship Id="rId17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11" Type="http://schemas.openxmlformats.org/officeDocument/2006/relationships/image" Target="../media/image23.svg"/><Relationship Id="rId5" Type="http://schemas.openxmlformats.org/officeDocument/2006/relationships/image" Target="../media/image6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11" Type="http://schemas.openxmlformats.org/officeDocument/2006/relationships/image" Target="../media/image29.svg"/><Relationship Id="rId5" Type="http://schemas.openxmlformats.org/officeDocument/2006/relationships/image" Target="../media/image6.sv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svg"/><Relationship Id="rId7" Type="http://schemas.openxmlformats.org/officeDocument/2006/relationships/image" Target="../media/image2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A5F47D2-2384-8E37-9E6B-9BDB90601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308231"/>
            <a:ext cx="9144000" cy="8352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1C227DD-5DED-5050-2BC5-667617F546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3506"/>
          <a:stretch>
            <a:fillRect/>
          </a:stretch>
        </p:blipFill>
        <p:spPr>
          <a:xfrm>
            <a:off x="2819400" y="22631"/>
            <a:ext cx="3505200" cy="5023206"/>
          </a:xfrm>
          <a:custGeom>
            <a:avLst/>
            <a:gdLst>
              <a:gd name="connsiteX0" fmla="*/ 0 w 2495191"/>
              <a:gd name="connsiteY0" fmla="*/ 0 h 3575792"/>
              <a:gd name="connsiteX1" fmla="*/ 2495191 w 2495191"/>
              <a:gd name="connsiteY1" fmla="*/ 0 h 3575792"/>
              <a:gd name="connsiteX2" fmla="*/ 2495191 w 2495191"/>
              <a:gd name="connsiteY2" fmla="*/ 1965344 h 3575792"/>
              <a:gd name="connsiteX3" fmla="*/ 1847037 w 2495191"/>
              <a:gd name="connsiteY3" fmla="*/ 1965344 h 3575792"/>
              <a:gd name="connsiteX4" fmla="*/ 1847037 w 2495191"/>
              <a:gd name="connsiteY4" fmla="*/ 3097626 h 3575792"/>
              <a:gd name="connsiteX5" fmla="*/ 2495191 w 2495191"/>
              <a:gd name="connsiteY5" fmla="*/ 3097626 h 3575792"/>
              <a:gd name="connsiteX6" fmla="*/ 2495191 w 2495191"/>
              <a:gd name="connsiteY6" fmla="*/ 3575792 h 3575792"/>
              <a:gd name="connsiteX7" fmla="*/ 0 w 2495191"/>
              <a:gd name="connsiteY7" fmla="*/ 3575792 h 35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5191" h="3575792">
                <a:moveTo>
                  <a:pt x="0" y="0"/>
                </a:moveTo>
                <a:lnTo>
                  <a:pt x="2495191" y="0"/>
                </a:lnTo>
                <a:lnTo>
                  <a:pt x="2495191" y="1965344"/>
                </a:lnTo>
                <a:lnTo>
                  <a:pt x="1847037" y="1965344"/>
                </a:lnTo>
                <a:lnTo>
                  <a:pt x="1847037" y="3097626"/>
                </a:lnTo>
                <a:lnTo>
                  <a:pt x="2495191" y="3097626"/>
                </a:lnTo>
                <a:lnTo>
                  <a:pt x="2495191" y="3575792"/>
                </a:lnTo>
                <a:lnTo>
                  <a:pt x="0" y="3575792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C1B9E19-307E-EB17-6E4B-96BA174A2E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8402" y="684293"/>
            <a:ext cx="1307196" cy="68365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148046B5-9B64-E8E3-CF00-BC5AE97B5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950112"/>
            <a:ext cx="7886700" cy="110799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z="36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NOM </a:t>
            </a:r>
            <a:br>
              <a:rPr lang="fr-FR" dirty="0"/>
            </a:br>
            <a:r>
              <a:rPr lang="fr-FR" dirty="0"/>
              <a:t>DE LA PRÉSENTATION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DEA572-08DB-5133-41DC-3BED6FE74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180233"/>
            <a:ext cx="7886700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spc="3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Ceci est sous-titre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41442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89B3644-B970-FC15-D2A0-A97DDBFE9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C5E3A1FA-B8E3-75CF-DF3D-B7BA5D55E05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A8CC7-EDCB-2CA5-9935-0A1471ADB87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4200C6-5327-677D-950A-E9D662BB8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0A4BE1-18BA-B9AC-23D7-7887E10DA9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07393B-5151-54EF-9427-038541DEAA4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209B4060-4F2A-D947-407D-F93E5D06A1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EA3DD5-1B78-1F7D-17B9-59B6FEF79DE6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538417" y="1425772"/>
            <a:ext cx="8067164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E9BC4D-965B-4876-4A17-F44E6A1BB327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538417" y="1711028"/>
            <a:ext cx="8067164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1396608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EE8973C-1AF7-997F-C3F8-C9FC05FBF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06"/>
          <a:stretch>
            <a:fillRect/>
          </a:stretch>
        </p:blipFill>
        <p:spPr>
          <a:xfrm>
            <a:off x="5137094" y="22631"/>
            <a:ext cx="3505200" cy="5023206"/>
          </a:xfrm>
          <a:custGeom>
            <a:avLst/>
            <a:gdLst>
              <a:gd name="connsiteX0" fmla="*/ 0 w 2495191"/>
              <a:gd name="connsiteY0" fmla="*/ 0 h 3575792"/>
              <a:gd name="connsiteX1" fmla="*/ 2495191 w 2495191"/>
              <a:gd name="connsiteY1" fmla="*/ 0 h 3575792"/>
              <a:gd name="connsiteX2" fmla="*/ 2495191 w 2495191"/>
              <a:gd name="connsiteY2" fmla="*/ 1965344 h 3575792"/>
              <a:gd name="connsiteX3" fmla="*/ 1847037 w 2495191"/>
              <a:gd name="connsiteY3" fmla="*/ 1965344 h 3575792"/>
              <a:gd name="connsiteX4" fmla="*/ 1847037 w 2495191"/>
              <a:gd name="connsiteY4" fmla="*/ 3097626 h 3575792"/>
              <a:gd name="connsiteX5" fmla="*/ 2495191 w 2495191"/>
              <a:gd name="connsiteY5" fmla="*/ 3097626 h 3575792"/>
              <a:gd name="connsiteX6" fmla="*/ 2495191 w 2495191"/>
              <a:gd name="connsiteY6" fmla="*/ 3575792 h 3575792"/>
              <a:gd name="connsiteX7" fmla="*/ 0 w 2495191"/>
              <a:gd name="connsiteY7" fmla="*/ 3575792 h 35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5191" h="3575792">
                <a:moveTo>
                  <a:pt x="0" y="0"/>
                </a:moveTo>
                <a:lnTo>
                  <a:pt x="2495191" y="0"/>
                </a:lnTo>
                <a:lnTo>
                  <a:pt x="2495191" y="1965344"/>
                </a:lnTo>
                <a:lnTo>
                  <a:pt x="1847037" y="1965344"/>
                </a:lnTo>
                <a:lnTo>
                  <a:pt x="1847037" y="3097626"/>
                </a:lnTo>
                <a:lnTo>
                  <a:pt x="2495191" y="3097626"/>
                </a:lnTo>
                <a:lnTo>
                  <a:pt x="2495191" y="3575792"/>
                </a:lnTo>
                <a:lnTo>
                  <a:pt x="0" y="3575792"/>
                </a:ln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89B3644-B970-FC15-D2A0-A97DDBFE9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C5E3A1FA-B8E3-75CF-DF3D-B7BA5D55E05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A8CC7-EDCB-2CA5-9935-0A1471ADB87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4200C6-5327-677D-950A-E9D662BB8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0A4BE1-18BA-B9AC-23D7-7887E10DA9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07393B-5151-54EF-9427-038541DEAA4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209B4060-4F2A-D947-407D-F93E5D06A1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779FE61C-62D5-59A2-917F-D68BEB27DE92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538417" y="1425772"/>
            <a:ext cx="8067164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EE6369D-D96E-78CE-DD07-C42379D8D8F4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538417" y="1711028"/>
            <a:ext cx="8067164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3653006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BB409A-8BD3-FE0A-7D4A-92D23ADAA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5" name="Graphic 9">
            <a:extLst>
              <a:ext uri="{FF2B5EF4-FFF2-40B4-BE49-F238E27FC236}">
                <a16:creationId xmlns:a16="http://schemas.microsoft.com/office/drawing/2014/main" id="{76C03077-95FF-CCDB-4979-7B7C5EF782FF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C75DD2-69B5-92F6-CC71-046B8BEBABBC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25E3B3C-6F3A-BC48-6A19-90EBB888B8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0AA819B-70D1-D423-A50E-1334E353AF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FDCA408-AAC7-7F07-F510-B42655916BA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D3868A48-B884-8278-6229-8E52DCFAEA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7073077-7934-3DE6-5C3D-8BD5B3F6CD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38417" y="1425772"/>
            <a:ext cx="3819636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A1896-0D76-A3A3-E4F1-1129621EE613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538417" y="1711028"/>
            <a:ext cx="3819636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13EDB01-1B0C-5792-2D39-D439419190E2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785947" y="1425772"/>
            <a:ext cx="3819636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32CC04-0C5C-FDBA-C746-6C128953E09B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785945" y="1711028"/>
            <a:ext cx="3819636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358736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5DA9D0D-AF4A-050C-2AD4-DBB617727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06"/>
          <a:stretch>
            <a:fillRect/>
          </a:stretch>
        </p:blipFill>
        <p:spPr>
          <a:xfrm>
            <a:off x="5137094" y="22631"/>
            <a:ext cx="3505200" cy="5023206"/>
          </a:xfrm>
          <a:custGeom>
            <a:avLst/>
            <a:gdLst>
              <a:gd name="connsiteX0" fmla="*/ 0 w 2495191"/>
              <a:gd name="connsiteY0" fmla="*/ 0 h 3575792"/>
              <a:gd name="connsiteX1" fmla="*/ 2495191 w 2495191"/>
              <a:gd name="connsiteY1" fmla="*/ 0 h 3575792"/>
              <a:gd name="connsiteX2" fmla="*/ 2495191 w 2495191"/>
              <a:gd name="connsiteY2" fmla="*/ 1965344 h 3575792"/>
              <a:gd name="connsiteX3" fmla="*/ 1847037 w 2495191"/>
              <a:gd name="connsiteY3" fmla="*/ 1965344 h 3575792"/>
              <a:gd name="connsiteX4" fmla="*/ 1847037 w 2495191"/>
              <a:gd name="connsiteY4" fmla="*/ 3097626 h 3575792"/>
              <a:gd name="connsiteX5" fmla="*/ 2495191 w 2495191"/>
              <a:gd name="connsiteY5" fmla="*/ 3097626 h 3575792"/>
              <a:gd name="connsiteX6" fmla="*/ 2495191 w 2495191"/>
              <a:gd name="connsiteY6" fmla="*/ 3575792 h 3575792"/>
              <a:gd name="connsiteX7" fmla="*/ 0 w 2495191"/>
              <a:gd name="connsiteY7" fmla="*/ 3575792 h 35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5191" h="3575792">
                <a:moveTo>
                  <a:pt x="0" y="0"/>
                </a:moveTo>
                <a:lnTo>
                  <a:pt x="2495191" y="0"/>
                </a:lnTo>
                <a:lnTo>
                  <a:pt x="2495191" y="1965344"/>
                </a:lnTo>
                <a:lnTo>
                  <a:pt x="1847037" y="1965344"/>
                </a:lnTo>
                <a:lnTo>
                  <a:pt x="1847037" y="3097626"/>
                </a:lnTo>
                <a:lnTo>
                  <a:pt x="2495191" y="3097626"/>
                </a:lnTo>
                <a:lnTo>
                  <a:pt x="2495191" y="3575792"/>
                </a:lnTo>
                <a:lnTo>
                  <a:pt x="0" y="3575792"/>
                </a:ln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BB409A-8BD3-FE0A-7D4A-92D23ADAA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5" name="Graphic 9">
            <a:extLst>
              <a:ext uri="{FF2B5EF4-FFF2-40B4-BE49-F238E27FC236}">
                <a16:creationId xmlns:a16="http://schemas.microsoft.com/office/drawing/2014/main" id="{76C03077-95FF-CCDB-4979-7B7C5EF782FF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C75DD2-69B5-92F6-CC71-046B8BEBABBC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25E3B3C-6F3A-BC48-6A19-90EBB888B8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0AA819B-70D1-D423-A50E-1334E353AF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FDCA408-AAC7-7F07-F510-B42655916BA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D3868A48-B884-8278-6229-8E52DCFAEA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13201795-798C-B356-F64B-57AF5E6B1FE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38417" y="1425772"/>
            <a:ext cx="3819636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A7C9D4B-9BC8-5319-94D7-AAE2274A1A8B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538417" y="1711028"/>
            <a:ext cx="3819636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0B4D9C62-EBAA-18AE-5D09-3F6F9A01EEB7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785947" y="1425772"/>
            <a:ext cx="3819636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AB559D3-4FA4-F86D-4C60-EB7898186E5A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785945" y="1711028"/>
            <a:ext cx="3819636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3552498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BB409A-8BD3-FE0A-7D4A-92D23ADAA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5" name="Graphic 9">
            <a:extLst>
              <a:ext uri="{FF2B5EF4-FFF2-40B4-BE49-F238E27FC236}">
                <a16:creationId xmlns:a16="http://schemas.microsoft.com/office/drawing/2014/main" id="{76C03077-95FF-CCDB-4979-7B7C5EF782FF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C75DD2-69B5-92F6-CC71-046B8BEBABBC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25E3B3C-6F3A-BC48-6A19-90EBB888B8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0AA819B-70D1-D423-A50E-1334E353AF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FDCA408-AAC7-7F07-F510-B42655916BA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D3868A48-B884-8278-6229-8E52DCFAEA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13201795-798C-B356-F64B-57AF5E6B1FEA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38417" y="1425772"/>
            <a:ext cx="3819636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A7C9D4B-9BC8-5319-94D7-AAE2274A1A8B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538417" y="1711028"/>
            <a:ext cx="3819636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028396-6BC1-8B8B-61A6-3564EC969FE2}"/>
              </a:ext>
            </a:extLst>
          </p:cNvPr>
          <p:cNvSpPr>
            <a:spLocks/>
          </p:cNvSpPr>
          <p:nvPr userDrawn="1"/>
        </p:nvSpPr>
        <p:spPr>
          <a:xfrm>
            <a:off x="4750755" y="1425772"/>
            <a:ext cx="3518320" cy="2938642"/>
          </a:xfrm>
          <a:prstGeom prst="roundRect">
            <a:avLst>
              <a:gd name="adj" fmla="val 353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3D56F49-D785-5E0B-BCC6-0D3C52BCF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593" r="-1593"/>
          <a:stretch/>
        </p:blipFill>
        <p:spPr>
          <a:xfrm>
            <a:off x="5085108" y="1887232"/>
            <a:ext cx="576046" cy="508790"/>
          </a:xfrm>
          <a:prstGeom prst="rect">
            <a:avLst/>
          </a:prstGeom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DF7A24-8A62-3AB3-61F4-80A20059A94B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229287" y="1999728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058EAB5-E355-84B6-ACD5-E0D2624CE758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5085108" y="2928745"/>
            <a:ext cx="2849614" cy="1000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25000"/>
              <a:buFont typeface="HGGothicE" panose="020B0400000000000000" pitchFamily="49" charset="-128"/>
              <a:buChar char=" "/>
              <a:defRPr sz="9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7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6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2131EE0-E31F-49D0-C423-23CBAEEAE557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5085108" y="2487988"/>
            <a:ext cx="284961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</p:spTree>
    <p:extLst>
      <p:ext uri="{BB962C8B-B14F-4D97-AF65-F5344CB8AC3E}">
        <p14:creationId xmlns:p14="http://schemas.microsoft.com/office/powerpoint/2010/main" val="402608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5D8644B-52C0-18AB-65DE-AABF11D17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6023056" y="1310690"/>
            <a:ext cx="2755083" cy="2510958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A9CFF0A-249C-1EDF-4908-6ED95F0710D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27261" y="799058"/>
            <a:ext cx="2965381" cy="3804390"/>
          </a:xfrm>
          <a:custGeom>
            <a:avLst/>
            <a:gdLst>
              <a:gd name="connsiteX0" fmla="*/ 1549626 w 2965381"/>
              <a:gd name="connsiteY0" fmla="*/ 1810 h 3804390"/>
              <a:gd name="connsiteX1" fmla="*/ 2080780 w 2965381"/>
              <a:gd name="connsiteY1" fmla="*/ 145502 h 3804390"/>
              <a:gd name="connsiteX2" fmla="*/ 2883300 w 2965381"/>
              <a:gd name="connsiteY2" fmla="*/ 2343658 h 3804390"/>
              <a:gd name="connsiteX3" fmla="*/ 2106201 w 2965381"/>
              <a:gd name="connsiteY3" fmla="*/ 3783612 h 3804390"/>
              <a:gd name="connsiteX4" fmla="*/ 2106405 w 2965381"/>
              <a:gd name="connsiteY4" fmla="*/ 3784236 h 3804390"/>
              <a:gd name="connsiteX5" fmla="*/ 167 w 2965381"/>
              <a:gd name="connsiteY5" fmla="*/ 1566600 h 3804390"/>
              <a:gd name="connsiteX6" fmla="*/ 1549626 w 2965381"/>
              <a:gd name="connsiteY6" fmla="*/ 1810 h 38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5381" h="3804390">
                <a:moveTo>
                  <a:pt x="1549626" y="1810"/>
                </a:moveTo>
                <a:cubicBezTo>
                  <a:pt x="1728799" y="11217"/>
                  <a:pt x="1908844" y="57514"/>
                  <a:pt x="2080780" y="145502"/>
                </a:cubicBezTo>
                <a:cubicBezTo>
                  <a:pt x="2971307" y="601326"/>
                  <a:pt x="3077458" y="1422514"/>
                  <a:pt x="2883300" y="2343658"/>
                </a:cubicBezTo>
                <a:cubicBezTo>
                  <a:pt x="2713506" y="3151139"/>
                  <a:pt x="2503059" y="3665545"/>
                  <a:pt x="2106201" y="3783612"/>
                </a:cubicBezTo>
                <a:lnTo>
                  <a:pt x="2106405" y="3784236"/>
                </a:lnTo>
                <a:cubicBezTo>
                  <a:pt x="1501554" y="3964808"/>
                  <a:pt x="-18309" y="2908319"/>
                  <a:pt x="167" y="1566600"/>
                </a:cubicBezTo>
                <a:cubicBezTo>
                  <a:pt x="13133" y="612952"/>
                  <a:pt x="773204" y="-38958"/>
                  <a:pt x="1549626" y="181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9B3644-B970-FC15-D2A0-A97DDBFE9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C5E3A1FA-B8E3-75CF-DF3D-B7BA5D55E05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A8CC7-EDCB-2CA5-9935-0A1471ADB87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4200C6-5327-677D-950A-E9D662BB8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0A4BE1-18BA-B9AC-23D7-7887E10DA9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D07393B-5151-54EF-9427-038541DEAA4A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5576633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209B4060-4F2A-D947-407D-F93E5D06A1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5576633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15FB005-48B2-3D3E-3418-772C290B008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38416" y="1425771"/>
            <a:ext cx="4033583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01B2A8-408A-F2B5-E2BA-6FBD629E5A78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538416" y="1711027"/>
            <a:ext cx="4033583" cy="26533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2633511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179C3AC-308E-74B7-4C0A-454644DEC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900944" y="686187"/>
            <a:ext cx="3162604" cy="288237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D732ED-5B4B-3893-BE31-614F2C0A50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151" y="336507"/>
            <a:ext cx="3187603" cy="4089488"/>
          </a:xfrm>
          <a:custGeom>
            <a:avLst/>
            <a:gdLst>
              <a:gd name="connsiteX0" fmla="*/ 1665753 w 3187603"/>
              <a:gd name="connsiteY0" fmla="*/ 1946 h 4089488"/>
              <a:gd name="connsiteX1" fmla="*/ 2236712 w 3187603"/>
              <a:gd name="connsiteY1" fmla="*/ 156406 h 4089488"/>
              <a:gd name="connsiteX2" fmla="*/ 3099371 w 3187603"/>
              <a:gd name="connsiteY2" fmla="*/ 2519290 h 4089488"/>
              <a:gd name="connsiteX3" fmla="*/ 2264038 w 3187603"/>
              <a:gd name="connsiteY3" fmla="*/ 4067152 h 4089488"/>
              <a:gd name="connsiteX4" fmla="*/ 2264257 w 3187603"/>
              <a:gd name="connsiteY4" fmla="*/ 4067823 h 4089488"/>
              <a:gd name="connsiteX5" fmla="*/ 180 w 3187603"/>
              <a:gd name="connsiteY5" fmla="*/ 1683999 h 4089488"/>
              <a:gd name="connsiteX6" fmla="*/ 1665753 w 3187603"/>
              <a:gd name="connsiteY6" fmla="*/ 1946 h 408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7603" h="4089488">
                <a:moveTo>
                  <a:pt x="1665753" y="1946"/>
                </a:moveTo>
                <a:cubicBezTo>
                  <a:pt x="1858354" y="12058"/>
                  <a:pt x="2051891" y="61824"/>
                  <a:pt x="2236712" y="156406"/>
                </a:cubicBezTo>
                <a:cubicBezTo>
                  <a:pt x="3193973" y="646389"/>
                  <a:pt x="3308079" y="1529116"/>
                  <a:pt x="3099371" y="2519290"/>
                </a:cubicBezTo>
                <a:cubicBezTo>
                  <a:pt x="2916853" y="3387282"/>
                  <a:pt x="2690636" y="3940238"/>
                  <a:pt x="2264038" y="4067152"/>
                </a:cubicBezTo>
                <a:lnTo>
                  <a:pt x="2264257" y="4067823"/>
                </a:lnTo>
                <a:cubicBezTo>
                  <a:pt x="1614079" y="4261927"/>
                  <a:pt x="-19680" y="3126265"/>
                  <a:pt x="180" y="1683999"/>
                </a:cubicBezTo>
                <a:cubicBezTo>
                  <a:pt x="14118" y="658887"/>
                  <a:pt x="831147" y="-41878"/>
                  <a:pt x="1665753" y="194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9B3644-B970-FC15-D2A0-A97DDBFE9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C5E3A1FA-B8E3-75CF-DF3D-B7BA5D55E05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A8CC7-EDCB-2CA5-9935-0A1471ADB87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4200C6-5327-677D-950A-E9D662BB8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0A4BE1-18BA-B9AC-23D7-7887E10DA9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28934C5-53A6-82DF-05D9-51D9F16BA9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0" y="1386772"/>
            <a:ext cx="4033581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1F398A95-C314-A010-36BE-1BEDC545452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572000" y="606324"/>
            <a:ext cx="4033581" cy="73866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</a:t>
            </a:r>
            <a:br>
              <a:rPr lang="fr-FR" dirty="0"/>
            </a:br>
            <a:r>
              <a:rPr lang="fr-FR" dirty="0"/>
              <a:t>de la diapositive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E14BD80-FD56-03D2-F07B-A76EDFB7761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2000" y="2119786"/>
            <a:ext cx="4033581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C30E904-5E58-BB1E-4A38-AF6BA07FE73F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572000" y="2405042"/>
            <a:ext cx="4033581" cy="2045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25000"/>
              <a:buFont typeface="HGGothicE" panose="020B0400000000000000" pitchFamily="49" charset="-128"/>
              <a:buChar char=" "/>
              <a:defRPr sz="10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8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7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2689350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ED9B1DF-0D7E-2AB5-7ED6-891D666F2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2" name="Graphic 9">
            <a:extLst>
              <a:ext uri="{FF2B5EF4-FFF2-40B4-BE49-F238E27FC236}">
                <a16:creationId xmlns:a16="http://schemas.microsoft.com/office/drawing/2014/main" id="{607C96D0-D239-7BC4-8E9F-4209D9B6F7DE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25C54-FB73-4973-6B37-43875597E35C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B570262-2015-6DDD-C64B-A2C3BA9B19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7F41B87-6252-5ECE-9287-D72A1469BCD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18B2B24-8339-21E1-47B2-65A617DDC6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553188">
            <a:off x="6023056" y="1310690"/>
            <a:ext cx="2755083" cy="2510958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EC80FF9-3206-EE3D-B182-5E87DA89FD9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327261" y="799058"/>
            <a:ext cx="2965381" cy="3804390"/>
          </a:xfrm>
          <a:custGeom>
            <a:avLst/>
            <a:gdLst>
              <a:gd name="connsiteX0" fmla="*/ 1549626 w 2965381"/>
              <a:gd name="connsiteY0" fmla="*/ 1810 h 3804390"/>
              <a:gd name="connsiteX1" fmla="*/ 2080780 w 2965381"/>
              <a:gd name="connsiteY1" fmla="*/ 145502 h 3804390"/>
              <a:gd name="connsiteX2" fmla="*/ 2883300 w 2965381"/>
              <a:gd name="connsiteY2" fmla="*/ 2343658 h 3804390"/>
              <a:gd name="connsiteX3" fmla="*/ 2106201 w 2965381"/>
              <a:gd name="connsiteY3" fmla="*/ 3783612 h 3804390"/>
              <a:gd name="connsiteX4" fmla="*/ 2106405 w 2965381"/>
              <a:gd name="connsiteY4" fmla="*/ 3784236 h 3804390"/>
              <a:gd name="connsiteX5" fmla="*/ 167 w 2965381"/>
              <a:gd name="connsiteY5" fmla="*/ 1566600 h 3804390"/>
              <a:gd name="connsiteX6" fmla="*/ 1549626 w 2965381"/>
              <a:gd name="connsiteY6" fmla="*/ 1810 h 380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5381" h="3804390">
                <a:moveTo>
                  <a:pt x="1549626" y="1810"/>
                </a:moveTo>
                <a:cubicBezTo>
                  <a:pt x="1728799" y="11217"/>
                  <a:pt x="1908844" y="57514"/>
                  <a:pt x="2080780" y="145502"/>
                </a:cubicBezTo>
                <a:cubicBezTo>
                  <a:pt x="2971307" y="601326"/>
                  <a:pt x="3077458" y="1422514"/>
                  <a:pt x="2883300" y="2343658"/>
                </a:cubicBezTo>
                <a:cubicBezTo>
                  <a:pt x="2713506" y="3151139"/>
                  <a:pt x="2503059" y="3665545"/>
                  <a:pt x="2106201" y="3783612"/>
                </a:cubicBezTo>
                <a:lnTo>
                  <a:pt x="2106405" y="3784236"/>
                </a:lnTo>
                <a:cubicBezTo>
                  <a:pt x="1501554" y="3964808"/>
                  <a:pt x="-18309" y="2908319"/>
                  <a:pt x="167" y="1566600"/>
                </a:cubicBezTo>
                <a:cubicBezTo>
                  <a:pt x="13133" y="612952"/>
                  <a:pt x="773204" y="-38958"/>
                  <a:pt x="1549626" y="181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7C766DD-93E5-BD4A-C544-0E9D2D7AE92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5576633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30" name="Title 6">
            <a:extLst>
              <a:ext uri="{FF2B5EF4-FFF2-40B4-BE49-F238E27FC236}">
                <a16:creationId xmlns:a16="http://schemas.microsoft.com/office/drawing/2014/main" id="{72ADA0B1-690D-A140-B4F9-8E5243CD461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5576633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0A01BE-4293-5E53-6BEE-7F92B0D042C2}"/>
              </a:ext>
            </a:extLst>
          </p:cNvPr>
          <p:cNvSpPr/>
          <p:nvPr userDrawn="1"/>
        </p:nvSpPr>
        <p:spPr>
          <a:xfrm>
            <a:off x="517031" y="1375430"/>
            <a:ext cx="3977805" cy="1206812"/>
          </a:xfrm>
          <a:prstGeom prst="roundRect">
            <a:avLst>
              <a:gd name="adj" fmla="val 703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35809CD-3600-C460-424B-0E0D2FBC6B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4495" y="1727212"/>
            <a:ext cx="571875" cy="50324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533AD7-4EAA-8D34-545B-B7CA73B0542C}"/>
              </a:ext>
            </a:extLst>
          </p:cNvPr>
          <p:cNvSpPr/>
          <p:nvPr userDrawn="1"/>
        </p:nvSpPr>
        <p:spPr>
          <a:xfrm>
            <a:off x="517031" y="2874518"/>
            <a:ext cx="3977805" cy="1206812"/>
          </a:xfrm>
          <a:prstGeom prst="roundRect">
            <a:avLst>
              <a:gd name="adj" fmla="val 703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446DFC7E-72EB-D04A-4226-B46EF9597D28}"/>
              </a:ext>
            </a:extLst>
          </p:cNvPr>
          <p:cNvPicPr>
            <a:picLocks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1593" r="-1593"/>
          <a:stretch/>
        </p:blipFill>
        <p:spPr>
          <a:xfrm>
            <a:off x="914495" y="3226300"/>
            <a:ext cx="571875" cy="503249"/>
          </a:xfrm>
          <a:prstGeom prst="rect">
            <a:avLst/>
          </a:prstGeom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5B887889-EDB1-16BB-2078-E14A2CE3A3EE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056588" y="1836937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192A2CD5-9475-17E9-249A-4F8731013A2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056588" y="3336025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8CF6D1F4-A5CC-EB4A-2C36-25F3A51F5E2B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1666850" y="1586701"/>
            <a:ext cx="2472136" cy="3385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B5F39679-6251-E1B0-A252-776840A9F345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666850" y="3081569"/>
            <a:ext cx="2472136" cy="33855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rgbClr val="0BBBEF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8A1B748-3C4E-90BE-5622-910662F18EBC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666850" y="3450342"/>
            <a:ext cx="2472136" cy="5001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25000"/>
              <a:buFont typeface="HGGothicE" panose="020B0400000000000000" pitchFamily="49" charset="-128"/>
              <a:buChar char=" "/>
              <a:defRPr sz="9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0BBBEF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0BBBEF"/>
              </a:buClr>
              <a:buFont typeface="Arial" panose="020B0604020202020204" pitchFamily="34" charset="0"/>
              <a:buChar char="-"/>
              <a:defRPr sz="7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0BBBEF"/>
              </a:buClr>
              <a:buFont typeface="Wingdings" panose="05000000000000000000" pitchFamily="2" charset="2"/>
              <a:buChar char="§"/>
              <a:defRPr sz="6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E8DA8669-EE70-D221-25FC-288123ADF7E5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666850" y="1955474"/>
            <a:ext cx="2472136" cy="5001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25000"/>
              <a:buFont typeface="HGGothicE" panose="020B0400000000000000" pitchFamily="49" charset="-128"/>
              <a:buChar char=" "/>
              <a:defRPr sz="9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7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6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</p:spTree>
    <p:extLst>
      <p:ext uri="{BB962C8B-B14F-4D97-AF65-F5344CB8AC3E}">
        <p14:creationId xmlns:p14="http://schemas.microsoft.com/office/powerpoint/2010/main" val="492924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D7486EC-C759-D632-C3AC-2518E73A0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4" name="Graphic 9">
            <a:extLst>
              <a:ext uri="{FF2B5EF4-FFF2-40B4-BE49-F238E27FC236}">
                <a16:creationId xmlns:a16="http://schemas.microsoft.com/office/drawing/2014/main" id="{4878610E-1191-BF0C-51E6-47E30A055C98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8EAA1-7AC9-1265-9D84-0EDC28338E8E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CDDC9CB-D549-057B-8CFE-F37C21D1C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50C73C2-7D8E-6C3C-53CA-D1998608E8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BCC6677-35E1-8236-ECE5-228E356152D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AF06361-F568-B974-ABA7-DB87C990CD3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E00A46-0766-D7B6-65FD-90EEDF772A1D}"/>
              </a:ext>
            </a:extLst>
          </p:cNvPr>
          <p:cNvSpPr/>
          <p:nvPr userDrawn="1"/>
        </p:nvSpPr>
        <p:spPr>
          <a:xfrm>
            <a:off x="517032" y="1364937"/>
            <a:ext cx="2560902" cy="2716393"/>
          </a:xfrm>
          <a:prstGeom prst="roundRect">
            <a:avLst>
              <a:gd name="adj" fmla="val 331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662445-C4C2-B89E-764F-A82159EFC530}"/>
              </a:ext>
            </a:extLst>
          </p:cNvPr>
          <p:cNvSpPr/>
          <p:nvPr userDrawn="1"/>
        </p:nvSpPr>
        <p:spPr>
          <a:xfrm>
            <a:off x="3291550" y="1364937"/>
            <a:ext cx="2560902" cy="2716393"/>
          </a:xfrm>
          <a:prstGeom prst="roundRect">
            <a:avLst>
              <a:gd name="adj" fmla="val 331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77BF5C-9366-D0A1-332A-521B21914E26}"/>
              </a:ext>
            </a:extLst>
          </p:cNvPr>
          <p:cNvSpPr/>
          <p:nvPr userDrawn="1"/>
        </p:nvSpPr>
        <p:spPr>
          <a:xfrm>
            <a:off x="6066067" y="1364937"/>
            <a:ext cx="2560902" cy="2716393"/>
          </a:xfrm>
          <a:prstGeom prst="roundRect">
            <a:avLst>
              <a:gd name="adj" fmla="val 331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1C57DBD4-934C-9E47-CAFB-7AA27FDDE5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1547" y="1666287"/>
            <a:ext cx="571875" cy="50324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9F26FC0-EB01-9F80-8A47-BD2CDF68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1593" r="-1593"/>
          <a:stretch/>
        </p:blipFill>
        <p:spPr>
          <a:xfrm>
            <a:off x="4286062" y="1666287"/>
            <a:ext cx="569772" cy="50324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B9ECAE7-9BAD-AC94-C2E9-67FD7E5F0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5721" b="-5721"/>
          <a:stretch/>
        </p:blipFill>
        <p:spPr>
          <a:xfrm>
            <a:off x="7045385" y="1652752"/>
            <a:ext cx="550651" cy="53031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5DFC12F-ACEC-C2BE-AED5-EECCA6BCFF62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653640" y="1776013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DE1F6BB-8223-CA4D-EF3C-0B6FC8FA918F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4427104" y="1776013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1F7E67D-B217-243F-89EB-BB8F7B1FA7EE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176866" y="1776012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4D3F25D-5BED-9542-508F-6865E219DE1F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05717" y="2405331"/>
            <a:ext cx="218353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428B1D6-7348-B203-1707-102C3AE5091A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3480234" y="2405331"/>
            <a:ext cx="218353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rgbClr val="0BBBEF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61DFA193-4B92-655B-2680-334E30C734DF}"/>
              </a:ext>
            </a:extLst>
          </p:cNvPr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6254751" y="2405331"/>
            <a:ext cx="218353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528D90DA-1CB2-69A0-DCE5-014B464AF4AB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705716" y="2912810"/>
            <a:ext cx="2183534" cy="8714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09CAC35A-1799-B00B-4310-FB45469A51E2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3480234" y="2912810"/>
            <a:ext cx="2183534" cy="8714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C489CDB7-97FB-424C-9D35-C3E6DC602805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6254751" y="2912810"/>
            <a:ext cx="2183534" cy="8714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3970136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968A1DB-4878-0233-F978-833146139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405617">
            <a:off x="6979170" y="1280546"/>
            <a:ext cx="1526596" cy="1391327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7E7C0F5E-6C48-696E-CFDA-96641755F89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4629" y="1194091"/>
            <a:ext cx="1771828" cy="1538289"/>
          </a:xfrm>
          <a:custGeom>
            <a:avLst/>
            <a:gdLst>
              <a:gd name="connsiteX0" fmla="*/ 1111000 w 1771828"/>
              <a:gd name="connsiteY0" fmla="*/ 2189 h 1538289"/>
              <a:gd name="connsiteX1" fmla="*/ 1226929 w 1771828"/>
              <a:gd name="connsiteY1" fmla="*/ 23023 h 1538289"/>
              <a:gd name="connsiteX2" fmla="*/ 1496238 w 1771828"/>
              <a:gd name="connsiteY2" fmla="*/ 1391873 h 1538289"/>
              <a:gd name="connsiteX3" fmla="*/ 1496238 w 1771828"/>
              <a:gd name="connsiteY3" fmla="*/ 1392092 h 1538289"/>
              <a:gd name="connsiteX4" fmla="*/ 532107 w 1771828"/>
              <a:gd name="connsiteY4" fmla="*/ 1440878 h 1538289"/>
              <a:gd name="connsiteX5" fmla="*/ 3115 w 1771828"/>
              <a:gd name="connsiteY5" fmla="*/ 896138 h 1538289"/>
              <a:gd name="connsiteX6" fmla="*/ 1111000 w 1771828"/>
              <a:gd name="connsiteY6" fmla="*/ 2189 h 1538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1828" h="1538289">
                <a:moveTo>
                  <a:pt x="1111000" y="2189"/>
                </a:moveTo>
                <a:cubicBezTo>
                  <a:pt x="1149347" y="5400"/>
                  <a:pt x="1188029" y="12208"/>
                  <a:pt x="1226929" y="23023"/>
                </a:cubicBezTo>
                <a:cubicBezTo>
                  <a:pt x="1860932" y="199571"/>
                  <a:pt x="1929408" y="1118847"/>
                  <a:pt x="1496238" y="1391873"/>
                </a:cubicBezTo>
                <a:lnTo>
                  <a:pt x="1496238" y="1392092"/>
                </a:lnTo>
                <a:cubicBezTo>
                  <a:pt x="1199364" y="1579141"/>
                  <a:pt x="830732" y="1576954"/>
                  <a:pt x="532107" y="1440878"/>
                </a:cubicBezTo>
                <a:cubicBezTo>
                  <a:pt x="233483" y="1304584"/>
                  <a:pt x="-31888" y="1089313"/>
                  <a:pt x="3115" y="896138"/>
                </a:cubicBezTo>
                <a:cubicBezTo>
                  <a:pt x="35932" y="715037"/>
                  <a:pt x="535797" y="-45979"/>
                  <a:pt x="1111000" y="21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6AB2D02-F74A-467A-50F8-7355E94D6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149688">
            <a:off x="3502248" y="1280545"/>
            <a:ext cx="1526596" cy="1391327"/>
          </a:xfrm>
          <a:prstGeom prst="rect">
            <a:avLst/>
          </a:prstGeom>
        </p:spPr>
      </p:pic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5ABE187-0483-C860-00CB-98D92DC713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80983" y="1237722"/>
            <a:ext cx="1766048" cy="1622786"/>
          </a:xfrm>
          <a:custGeom>
            <a:avLst/>
            <a:gdLst>
              <a:gd name="connsiteX0" fmla="*/ 989240 w 1766048"/>
              <a:gd name="connsiteY0" fmla="*/ 227 h 1622786"/>
              <a:gd name="connsiteX1" fmla="*/ 1112999 w 1766048"/>
              <a:gd name="connsiteY1" fmla="*/ 9647 h 1622786"/>
              <a:gd name="connsiteX2" fmla="*/ 1763732 w 1766048"/>
              <a:gd name="connsiteY2" fmla="*/ 385958 h 1622786"/>
              <a:gd name="connsiteX3" fmla="*/ 1074310 w 1766048"/>
              <a:gd name="connsiteY3" fmla="*/ 1564600 h 1622786"/>
              <a:gd name="connsiteX4" fmla="*/ 132963 w 1766048"/>
              <a:gd name="connsiteY4" fmla="*/ 339847 h 1622786"/>
              <a:gd name="connsiteX5" fmla="*/ 989240 w 1766048"/>
              <a:gd name="connsiteY5" fmla="*/ 227 h 1622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048" h="1622786">
                <a:moveTo>
                  <a:pt x="989240" y="227"/>
                </a:moveTo>
                <a:cubicBezTo>
                  <a:pt x="1032336" y="1064"/>
                  <a:pt x="1073861" y="4221"/>
                  <a:pt x="1112999" y="9647"/>
                </a:cubicBezTo>
                <a:cubicBezTo>
                  <a:pt x="1426107" y="53059"/>
                  <a:pt x="1742813" y="198140"/>
                  <a:pt x="1763732" y="385958"/>
                </a:cubicBezTo>
                <a:cubicBezTo>
                  <a:pt x="1784876" y="574001"/>
                  <a:pt x="1669485" y="1337194"/>
                  <a:pt x="1074310" y="1564600"/>
                </a:cubicBezTo>
                <a:cubicBezTo>
                  <a:pt x="261625" y="1874781"/>
                  <a:pt x="-258421" y="868886"/>
                  <a:pt x="132963" y="339847"/>
                </a:cubicBezTo>
                <a:cubicBezTo>
                  <a:pt x="308918" y="102094"/>
                  <a:pt x="687569" y="-5638"/>
                  <a:pt x="989240" y="22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FAFB1E-FF4F-7180-E0CB-8A9AD958E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778749">
            <a:off x="1310738" y="1267570"/>
            <a:ext cx="1526596" cy="1391327"/>
          </a:xfrm>
          <a:prstGeom prst="rect">
            <a:avLst/>
          </a:prstGeom>
        </p:spPr>
      </p:pic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34772E3-46D9-7D62-A7B4-3DD09144E0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3822" y="1196059"/>
            <a:ext cx="1829562" cy="1619812"/>
          </a:xfrm>
          <a:custGeom>
            <a:avLst/>
            <a:gdLst>
              <a:gd name="connsiteX0" fmla="*/ 433300 w 1829562"/>
              <a:gd name="connsiteY0" fmla="*/ 1724 h 1619812"/>
              <a:gd name="connsiteX1" fmla="*/ 1267639 w 1829562"/>
              <a:gd name="connsiteY1" fmla="*/ 244478 h 1619812"/>
              <a:gd name="connsiteX2" fmla="*/ 1829562 w 1829562"/>
              <a:gd name="connsiteY2" fmla="*/ 972521 h 1619812"/>
              <a:gd name="connsiteX3" fmla="*/ 371015 w 1829562"/>
              <a:gd name="connsiteY3" fmla="*/ 1542538 h 1619812"/>
              <a:gd name="connsiteX4" fmla="*/ 194586 w 1829562"/>
              <a:gd name="connsiteY4" fmla="*/ 94060 h 1619812"/>
              <a:gd name="connsiteX5" fmla="*/ 433300 w 1829562"/>
              <a:gd name="connsiteY5" fmla="*/ 1724 h 1619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9562" h="1619812">
                <a:moveTo>
                  <a:pt x="433300" y="1724"/>
                </a:moveTo>
                <a:cubicBezTo>
                  <a:pt x="721972" y="-18738"/>
                  <a:pt x="1120410" y="147860"/>
                  <a:pt x="1267639" y="244478"/>
                </a:cubicBezTo>
                <a:cubicBezTo>
                  <a:pt x="1463944" y="373057"/>
                  <a:pt x="1829562" y="624326"/>
                  <a:pt x="1829562" y="972521"/>
                </a:cubicBezTo>
                <a:cubicBezTo>
                  <a:pt x="1829562" y="1294459"/>
                  <a:pt x="1099307" y="1817609"/>
                  <a:pt x="371015" y="1542538"/>
                </a:cubicBezTo>
                <a:cubicBezTo>
                  <a:pt x="-147721" y="1346480"/>
                  <a:pt x="-39262" y="325944"/>
                  <a:pt x="194586" y="94060"/>
                </a:cubicBezTo>
                <a:cubicBezTo>
                  <a:pt x="253048" y="36150"/>
                  <a:pt x="337076" y="8545"/>
                  <a:pt x="433300" y="172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D7486EC-C759-D632-C3AC-2518E73A00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4" name="Graphic 9">
            <a:extLst>
              <a:ext uri="{FF2B5EF4-FFF2-40B4-BE49-F238E27FC236}">
                <a16:creationId xmlns:a16="http://schemas.microsoft.com/office/drawing/2014/main" id="{4878610E-1191-BF0C-51E6-47E30A055C98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8EAA1-7AC9-1265-9D84-0EDC28338E8E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CDDC9CB-D549-057B-8CFE-F37C21D1C0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50C73C2-7D8E-6C3C-53CA-D1998608E84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BCC6677-35E1-8236-ECE5-228E356152D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AF06361-F568-B974-ABA7-DB87C990CD3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68DA95BC-DD3E-B686-22F0-1EED16536547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886837" y="3161910"/>
            <a:ext cx="218353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5B378C72-28D2-837F-DB25-05D5288E66C5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3480233" y="3161910"/>
            <a:ext cx="218353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rgbClr val="0BBBEF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F137B8D5-32F4-26A9-AAF8-810EC389226F}"/>
              </a:ext>
            </a:extLst>
          </p:cNvPr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6228776" y="3161910"/>
            <a:ext cx="218353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CB17D179-7135-1A6B-5014-6A6BC10B25FA}"/>
              </a:ext>
            </a:extLst>
          </p:cNvPr>
          <p:cNvSpPr>
            <a:spLocks noGrp="1"/>
          </p:cNvSpPr>
          <p:nvPr userDrawn="1">
            <p:ph type="body" sz="quarter" idx="52" hasCustomPrompt="1"/>
          </p:nvPr>
        </p:nvSpPr>
        <p:spPr>
          <a:xfrm>
            <a:off x="1663670" y="2563169"/>
            <a:ext cx="572488" cy="524311"/>
          </a:xfrm>
          <a:custGeom>
            <a:avLst/>
            <a:gdLst>
              <a:gd name="connsiteX0" fmla="*/ 376417 w 572488"/>
              <a:gd name="connsiteY0" fmla="*/ 1888 h 524311"/>
              <a:gd name="connsiteX1" fmla="*/ 525788 w 572488"/>
              <a:gd name="connsiteY1" fmla="*/ 34749 h 524311"/>
              <a:gd name="connsiteX2" fmla="*/ 391853 w 572488"/>
              <a:gd name="connsiteY2" fmla="*/ 502566 h 524311"/>
              <a:gd name="connsiteX3" fmla="*/ 675 w 572488"/>
              <a:gd name="connsiteY3" fmla="*/ 273267 h 524311"/>
              <a:gd name="connsiteX4" fmla="*/ 240011 w 572488"/>
              <a:gd name="connsiteY4" fmla="*/ 36442 h 524311"/>
              <a:gd name="connsiteX5" fmla="*/ 376417 w 572488"/>
              <a:gd name="connsiteY5" fmla="*/ 1888 h 524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488" h="524311">
                <a:moveTo>
                  <a:pt x="376417" y="1888"/>
                </a:moveTo>
                <a:cubicBezTo>
                  <a:pt x="428511" y="-3700"/>
                  <a:pt x="482766" y="1948"/>
                  <a:pt x="525788" y="34749"/>
                </a:cubicBezTo>
                <a:cubicBezTo>
                  <a:pt x="605343" y="95402"/>
                  <a:pt x="597039" y="374420"/>
                  <a:pt x="391853" y="502566"/>
                </a:cubicBezTo>
                <a:cubicBezTo>
                  <a:pt x="245673" y="593814"/>
                  <a:pt x="13920" y="374741"/>
                  <a:pt x="675" y="273267"/>
                </a:cubicBezTo>
                <a:cubicBezTo>
                  <a:pt x="-12508" y="171839"/>
                  <a:pt x="171192" y="60680"/>
                  <a:pt x="240011" y="36442"/>
                </a:cubicBezTo>
                <a:cubicBezTo>
                  <a:pt x="274390" y="24299"/>
                  <a:pt x="324323" y="7476"/>
                  <a:pt x="376417" y="1888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C1235F2A-2452-E51F-6A86-6C3219522787}"/>
              </a:ext>
            </a:extLst>
          </p:cNvPr>
          <p:cNvSpPr>
            <a:spLocks noGrp="1"/>
          </p:cNvSpPr>
          <p:nvPr userDrawn="1">
            <p:ph type="pic" sz="quarter" idx="49" hasCustomPrompt="1"/>
          </p:nvPr>
        </p:nvSpPr>
        <p:spPr>
          <a:xfrm>
            <a:off x="1837617" y="2664112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16CB5781-E51B-DB1D-8717-DC76D49A343C}"/>
              </a:ext>
            </a:extLst>
          </p:cNvPr>
          <p:cNvSpPr>
            <a:spLocks noGrp="1"/>
          </p:cNvSpPr>
          <p:nvPr userDrawn="1">
            <p:ph type="body" sz="quarter" idx="53" hasCustomPrompt="1"/>
          </p:nvPr>
        </p:nvSpPr>
        <p:spPr>
          <a:xfrm>
            <a:off x="4396079" y="2537305"/>
            <a:ext cx="514493" cy="532425"/>
          </a:xfrm>
          <a:custGeom>
            <a:avLst/>
            <a:gdLst>
              <a:gd name="connsiteX0" fmla="*/ 155264 w 514493"/>
              <a:gd name="connsiteY0" fmla="*/ 15 h 532425"/>
              <a:gd name="connsiteX1" fmla="*/ 479088 w 514493"/>
              <a:gd name="connsiteY1" fmla="*/ 160216 h 532425"/>
              <a:gd name="connsiteX2" fmla="*/ 149723 w 514493"/>
              <a:gd name="connsiteY2" fmla="*/ 509396 h 532425"/>
              <a:gd name="connsiteX3" fmla="*/ 109 w 514493"/>
              <a:gd name="connsiteY3" fmla="*/ 224989 h 532425"/>
              <a:gd name="connsiteX4" fmla="*/ 83489 w 514493"/>
              <a:gd name="connsiteY4" fmla="*/ 6791 h 532425"/>
              <a:gd name="connsiteX5" fmla="*/ 155264 w 514493"/>
              <a:gd name="connsiteY5" fmla="*/ 15 h 53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493" h="532425">
                <a:moveTo>
                  <a:pt x="155264" y="15"/>
                </a:moveTo>
                <a:cubicBezTo>
                  <a:pt x="251265" y="779"/>
                  <a:pt x="404758" y="31669"/>
                  <a:pt x="479088" y="160216"/>
                </a:cubicBezTo>
                <a:cubicBezTo>
                  <a:pt x="614310" y="394264"/>
                  <a:pt x="331326" y="603399"/>
                  <a:pt x="149723" y="509396"/>
                </a:cubicBezTo>
                <a:cubicBezTo>
                  <a:pt x="56446" y="461093"/>
                  <a:pt x="2223" y="323193"/>
                  <a:pt x="109" y="224989"/>
                </a:cubicBezTo>
                <a:cubicBezTo>
                  <a:pt x="-2005" y="126786"/>
                  <a:pt x="26896" y="22467"/>
                  <a:pt x="83489" y="6791"/>
                </a:cubicBezTo>
                <a:cubicBezTo>
                  <a:pt x="97652" y="2853"/>
                  <a:pt x="123264" y="-240"/>
                  <a:pt x="155264" y="15"/>
                </a:cubicBezTo>
                <a:close/>
              </a:path>
            </a:pathLst>
          </a:custGeom>
          <a:solidFill>
            <a:srgbClr val="0BBBEF"/>
          </a:solidFill>
        </p:spPr>
        <p:txBody>
          <a:bodyPr wrap="square" lIns="0" tIns="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225ED297-01AB-344F-939A-ED8794CF5530}"/>
              </a:ext>
            </a:extLst>
          </p:cNvPr>
          <p:cNvSpPr>
            <a:spLocks noGrp="1"/>
          </p:cNvSpPr>
          <p:nvPr userDrawn="1">
            <p:ph type="pic" sz="quarter" idx="50" hasCustomPrompt="1"/>
          </p:nvPr>
        </p:nvSpPr>
        <p:spPr>
          <a:xfrm>
            <a:off x="4523020" y="2664112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85D1C9A-B941-3F4C-DD8E-CE1EFF8E55BA}"/>
              </a:ext>
            </a:extLst>
          </p:cNvPr>
          <p:cNvSpPr>
            <a:spLocks noGrp="1"/>
          </p:cNvSpPr>
          <p:nvPr userDrawn="1">
            <p:ph type="body" sz="quarter" idx="54" hasCustomPrompt="1"/>
          </p:nvPr>
        </p:nvSpPr>
        <p:spPr>
          <a:xfrm>
            <a:off x="7045202" y="2554328"/>
            <a:ext cx="550579" cy="478010"/>
          </a:xfrm>
          <a:custGeom>
            <a:avLst/>
            <a:gdLst>
              <a:gd name="connsiteX0" fmla="*/ 309834 w 550579"/>
              <a:gd name="connsiteY0" fmla="*/ 911 h 478010"/>
              <a:gd name="connsiteX1" fmla="*/ 381257 w 550579"/>
              <a:gd name="connsiteY1" fmla="*/ 7154 h 478010"/>
              <a:gd name="connsiteX2" fmla="*/ 464942 w 550579"/>
              <a:gd name="connsiteY2" fmla="*/ 432513 h 478010"/>
              <a:gd name="connsiteX3" fmla="*/ 464942 w 550579"/>
              <a:gd name="connsiteY3" fmla="*/ 432581 h 478010"/>
              <a:gd name="connsiteX4" fmla="*/ 165347 w 550579"/>
              <a:gd name="connsiteY4" fmla="*/ 447741 h 478010"/>
              <a:gd name="connsiteX5" fmla="*/ 968 w 550579"/>
              <a:gd name="connsiteY5" fmla="*/ 278467 h 478010"/>
              <a:gd name="connsiteX6" fmla="*/ 309834 w 550579"/>
              <a:gd name="connsiteY6" fmla="*/ 911 h 47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579" h="478010">
                <a:moveTo>
                  <a:pt x="309834" y="911"/>
                </a:moveTo>
                <a:cubicBezTo>
                  <a:pt x="333177" y="-1307"/>
                  <a:pt x="357081" y="433"/>
                  <a:pt x="381257" y="7154"/>
                </a:cubicBezTo>
                <a:cubicBezTo>
                  <a:pt x="578268" y="62015"/>
                  <a:pt x="599546" y="347672"/>
                  <a:pt x="464942" y="432513"/>
                </a:cubicBezTo>
                <a:lnTo>
                  <a:pt x="464942" y="432581"/>
                </a:lnTo>
                <a:cubicBezTo>
                  <a:pt x="372691" y="490705"/>
                  <a:pt x="258142" y="490025"/>
                  <a:pt x="165347" y="447741"/>
                </a:cubicBezTo>
                <a:cubicBezTo>
                  <a:pt x="72552" y="405389"/>
                  <a:pt x="-9909" y="338495"/>
                  <a:pt x="968" y="278467"/>
                </a:cubicBezTo>
                <a:cubicBezTo>
                  <a:pt x="10486" y="225944"/>
                  <a:pt x="146428" y="16442"/>
                  <a:pt x="309834" y="911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19A1EE3F-E2E0-C1C6-EF92-F83139C64564}"/>
              </a:ext>
            </a:extLst>
          </p:cNvPr>
          <p:cNvSpPr>
            <a:spLocks noGrp="1"/>
          </p:cNvSpPr>
          <p:nvPr userDrawn="1">
            <p:ph type="pic" sz="quarter" idx="51" hasCustomPrompt="1"/>
          </p:nvPr>
        </p:nvSpPr>
        <p:spPr>
          <a:xfrm>
            <a:off x="7198606" y="2664112"/>
            <a:ext cx="284400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F93FE57A-59A8-CC07-1066-F00A9CA31AFB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886837" y="3547127"/>
            <a:ext cx="2183534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7C0981D3-2ED2-38B5-4303-E9D2AD829A67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3480233" y="3547127"/>
            <a:ext cx="2183534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979AC8F2-2DB5-B28A-18D2-E4725E48F802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6228776" y="3547127"/>
            <a:ext cx="2183534" cy="92333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225558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A953A9-5C95-3FB8-21A8-7407DB6AA8B4}"/>
              </a:ext>
            </a:extLst>
          </p:cNvPr>
          <p:cNvSpPr/>
          <p:nvPr userDrawn="1"/>
        </p:nvSpPr>
        <p:spPr>
          <a:xfrm>
            <a:off x="0" y="1091559"/>
            <a:ext cx="9144000" cy="4051941"/>
          </a:xfrm>
          <a:prstGeom prst="rect">
            <a:avLst/>
          </a:prstGeom>
          <a:gradFill flip="none" rotWithShape="1"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F9EBFE4-3896-CD8B-0ECE-A01CD8E5E6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900" y="2278446"/>
            <a:ext cx="1600200" cy="83688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03ECCC8-5BDE-9C32-EBD4-19010BA60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72FB7BB-1511-3E7E-979E-1A5967833F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302219"/>
            <a:ext cx="7886700" cy="1846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all" spc="3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Ceci est sous-titre de la présentation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7C118E-2609-3CE8-82D4-EECB38B1F8DC}"/>
              </a:ext>
            </a:extLst>
          </p:cNvPr>
          <p:cNvSpPr/>
          <p:nvPr userDrawn="1"/>
        </p:nvSpPr>
        <p:spPr>
          <a:xfrm>
            <a:off x="-2239702" y="-1"/>
            <a:ext cx="2122862" cy="38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6BDA9-AA30-C1F4-436F-04C653DE9F0E}"/>
              </a:ext>
            </a:extLst>
          </p:cNvPr>
          <p:cNvSpPr txBox="1"/>
          <p:nvPr userDrawn="1"/>
        </p:nvSpPr>
        <p:spPr>
          <a:xfrm>
            <a:off x="-2181281" y="196015"/>
            <a:ext cx="2006022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1200" b="1" noProof="0" dirty="0">
                <a:solidFill>
                  <a:schemeClr val="accent1"/>
                </a:solidFill>
                <a:latin typeface="+mj-lt"/>
              </a:rPr>
              <a:t>AJOUTER UNE PHOTO </a:t>
            </a:r>
            <a:br>
              <a:rPr lang="fr-FR" sz="1200" b="1" noProof="0" dirty="0">
                <a:solidFill>
                  <a:schemeClr val="accent1"/>
                </a:solidFill>
                <a:latin typeface="+mj-lt"/>
              </a:rPr>
            </a:br>
            <a:r>
              <a:rPr lang="fr-FR" sz="1200" b="1" noProof="0" dirty="0">
                <a:solidFill>
                  <a:schemeClr val="accent1"/>
                </a:solidFill>
                <a:latin typeface="+mj-lt"/>
              </a:rPr>
              <a:t>À L’ARRIÈRE-PLAN</a:t>
            </a:r>
            <a:endParaRPr lang="fr-FR" sz="1200" noProof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671E13-5D19-B3FC-80AF-B160A83D7E96}"/>
              </a:ext>
            </a:extLst>
          </p:cNvPr>
          <p:cNvSpPr txBox="1"/>
          <p:nvPr userDrawn="1"/>
        </p:nvSpPr>
        <p:spPr>
          <a:xfrm>
            <a:off x="-1816100" y="803068"/>
            <a:ext cx="1640841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100" noProof="0" dirty="0">
                <a:solidFill>
                  <a:schemeClr val="accent1"/>
                </a:solidFill>
              </a:rPr>
              <a:t>Faire clic droit sur la </a:t>
            </a:r>
            <a:br>
              <a:rPr lang="fr-FR" sz="1100" noProof="0" dirty="0">
                <a:solidFill>
                  <a:schemeClr val="accent1"/>
                </a:solidFill>
              </a:rPr>
            </a:br>
            <a:r>
              <a:rPr lang="fr-FR" sz="1100" noProof="0" dirty="0">
                <a:solidFill>
                  <a:schemeClr val="accent1"/>
                </a:solidFill>
              </a:rPr>
              <a:t>slide puis sélectionner :</a:t>
            </a:r>
            <a:br>
              <a:rPr lang="fr-FR" sz="1100" noProof="0" dirty="0">
                <a:solidFill>
                  <a:schemeClr val="accent1"/>
                </a:solidFill>
              </a:rPr>
            </a:br>
            <a:r>
              <a:rPr lang="fr-FR" sz="1100" b="1" noProof="0" dirty="0">
                <a:solidFill>
                  <a:schemeClr val="accent1"/>
                </a:solidFill>
              </a:rPr>
              <a:t>Mise en forme de </a:t>
            </a:r>
            <a:br>
              <a:rPr lang="fr-FR" sz="1100" b="1" noProof="0" dirty="0">
                <a:solidFill>
                  <a:schemeClr val="accent1"/>
                </a:solidFill>
              </a:rPr>
            </a:br>
            <a:r>
              <a:rPr lang="fr-FR" sz="1100" b="1" noProof="0" dirty="0">
                <a:solidFill>
                  <a:schemeClr val="accent1"/>
                </a:solidFill>
              </a:rPr>
              <a:t>l’arrière-plan</a:t>
            </a:r>
          </a:p>
        </p:txBody>
      </p:sp>
      <p:pic>
        <p:nvPicPr>
          <p:cNvPr id="20" name="Image 6">
            <a:extLst>
              <a:ext uri="{FF2B5EF4-FFF2-40B4-BE49-F238E27FC236}">
                <a16:creationId xmlns:a16="http://schemas.microsoft.com/office/drawing/2014/main" id="{5A007455-0075-8E57-CEB2-4DA817C368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5910" y="1717897"/>
            <a:ext cx="1735274" cy="1965960"/>
          </a:xfrm>
          <a:prstGeom prst="rect">
            <a:avLst/>
          </a:prstGeom>
        </p:spPr>
      </p:pic>
      <p:sp>
        <p:nvSpPr>
          <p:cNvPr id="21" name="Ellipse 8">
            <a:extLst>
              <a:ext uri="{FF2B5EF4-FFF2-40B4-BE49-F238E27FC236}">
                <a16:creationId xmlns:a16="http://schemas.microsoft.com/office/drawing/2014/main" id="{3DA68168-F24D-BBE8-6EBE-D2A8C37E588E}"/>
              </a:ext>
            </a:extLst>
          </p:cNvPr>
          <p:cNvSpPr/>
          <p:nvPr userDrawn="1"/>
        </p:nvSpPr>
        <p:spPr>
          <a:xfrm>
            <a:off x="-2045909" y="1955394"/>
            <a:ext cx="295028" cy="280826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2" name="Rectangle : coins arrondis 18">
            <a:extLst>
              <a:ext uri="{FF2B5EF4-FFF2-40B4-BE49-F238E27FC236}">
                <a16:creationId xmlns:a16="http://schemas.microsoft.com/office/drawing/2014/main" id="{12E3D78A-DF8E-1A28-D9D1-B10A509A3C9E}"/>
              </a:ext>
            </a:extLst>
          </p:cNvPr>
          <p:cNvSpPr/>
          <p:nvPr userDrawn="1"/>
        </p:nvSpPr>
        <p:spPr>
          <a:xfrm>
            <a:off x="-1853689" y="3458987"/>
            <a:ext cx="493925" cy="21592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3" name="Rectangle : coins arrondis 20">
            <a:extLst>
              <a:ext uri="{FF2B5EF4-FFF2-40B4-BE49-F238E27FC236}">
                <a16:creationId xmlns:a16="http://schemas.microsoft.com/office/drawing/2014/main" id="{69DB9587-322D-1DA5-2F45-A70393F30B53}"/>
              </a:ext>
            </a:extLst>
          </p:cNvPr>
          <p:cNvSpPr/>
          <p:nvPr userDrawn="1"/>
        </p:nvSpPr>
        <p:spPr>
          <a:xfrm>
            <a:off x="-1890776" y="2789158"/>
            <a:ext cx="1420875" cy="15476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03AC04CC-D85D-716A-A111-9C93CA17BAA3}"/>
              </a:ext>
            </a:extLst>
          </p:cNvPr>
          <p:cNvSpPr txBox="1"/>
          <p:nvPr userDrawn="1"/>
        </p:nvSpPr>
        <p:spPr>
          <a:xfrm>
            <a:off x="-2181281" y="803068"/>
            <a:ext cx="2905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#1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A17756AD-1D5D-D02B-7D85-BB4219599D7E}"/>
              </a:ext>
            </a:extLst>
          </p:cNvPr>
          <p:cNvSpPr txBox="1"/>
          <p:nvPr userDrawn="1"/>
        </p:nvSpPr>
        <p:spPr>
          <a:xfrm>
            <a:off x="-1727199" y="2008014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#2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BE9625D5-8F9D-B85F-491F-A1BE0343BFC6}"/>
              </a:ext>
            </a:extLst>
          </p:cNvPr>
          <p:cNvSpPr txBox="1"/>
          <p:nvPr userDrawn="1"/>
        </p:nvSpPr>
        <p:spPr>
          <a:xfrm>
            <a:off x="-447517" y="2789596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9089FF-7FCB-11DD-4DE8-ACEFD235C305}"/>
              </a:ext>
            </a:extLst>
          </p:cNvPr>
          <p:cNvSpPr txBox="1"/>
          <p:nvPr userDrawn="1"/>
        </p:nvSpPr>
        <p:spPr>
          <a:xfrm>
            <a:off x="-1334888" y="3491053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#4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93BC1772-1BC1-A56B-3B67-03CF92141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279623"/>
            <a:ext cx="7886700" cy="9848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defRPr sz="32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NOM </a:t>
            </a:r>
            <a:br>
              <a:rPr lang="fr-FR" dirty="0"/>
            </a:br>
            <a:r>
              <a:rPr lang="fr-FR" dirty="0"/>
              <a:t>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45374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28BD6F4-7B9F-BEEE-1E76-FD7B3DF2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537F7D7A-4D27-12FE-C512-5670E7B93EC0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25538-5206-79B5-A64D-DBD372B28A43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FF5180-A4DE-2FA0-40C4-5F9FC65D98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B1B7FC-9E69-60F8-03AD-FA4B5854E8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EE7C9B-4E7C-9899-071A-05D31341BE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D1B2BC-3AFF-335B-AA02-7BD0B51C99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450A63-EF8C-84EB-80BC-7DEE10C233CF}"/>
              </a:ext>
            </a:extLst>
          </p:cNvPr>
          <p:cNvSpPr>
            <a:spLocks/>
          </p:cNvSpPr>
          <p:nvPr userDrawn="1"/>
        </p:nvSpPr>
        <p:spPr>
          <a:xfrm>
            <a:off x="4750755" y="1425772"/>
            <a:ext cx="3518320" cy="2938642"/>
          </a:xfrm>
          <a:prstGeom prst="roundRect">
            <a:avLst>
              <a:gd name="adj" fmla="val 3535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49B67FE-427B-1174-B35E-0FB7CFE39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593" r="-1593"/>
          <a:stretch/>
        </p:blipFill>
        <p:spPr>
          <a:xfrm>
            <a:off x="5085108" y="1887232"/>
            <a:ext cx="576046" cy="508790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452A2F0-603E-F095-1E0B-620AF2ABE875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236907" y="1999728"/>
            <a:ext cx="272448" cy="28379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348B445-D831-217C-CE0A-91269F53F0F0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5085108" y="2928745"/>
            <a:ext cx="2849614" cy="1000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25000"/>
              <a:buFont typeface="HGGothicE" panose="020B0400000000000000" pitchFamily="49" charset="-128"/>
              <a:buChar char=" "/>
              <a:defRPr sz="900">
                <a:solidFill>
                  <a:schemeClr val="tx1"/>
                </a:solidFill>
              </a:defRPr>
            </a:lvl1pPr>
            <a:lvl2pPr marL="1728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2pPr>
            <a:lvl3pPr marL="345600" indent="-1714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700">
                <a:solidFill>
                  <a:schemeClr val="tx1"/>
                </a:solidFill>
              </a:defRPr>
            </a:lvl3pPr>
            <a:lvl4pPr marL="518400" indent="-17280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600">
                <a:solidFill>
                  <a:schemeClr val="tx1"/>
                </a:solidFill>
              </a:defRPr>
            </a:lvl4pPr>
            <a:lvl5pPr marL="896400" indent="-17145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Helvetica" pitchFamily="2" charset="0"/>
              <a:buChar char="-"/>
              <a:defRPr sz="600"/>
            </a:lvl5pPr>
          </a:lstStyle>
          <a:p>
            <a:pPr lvl="0"/>
            <a:r>
              <a:rPr lang="fr-FR" noProof="0" dirty="0"/>
              <a:t>Premier niveau de texte</a:t>
            </a:r>
          </a:p>
          <a:p>
            <a:pPr lvl="1"/>
            <a:r>
              <a:rPr lang="fr-FR" noProof="0" dirty="0"/>
              <a:t>Deuxième niveau de texte</a:t>
            </a:r>
          </a:p>
          <a:p>
            <a:pPr lvl="2"/>
            <a:r>
              <a:rPr lang="fr-FR" noProof="0" dirty="0"/>
              <a:t>Troisième niveau de texte</a:t>
            </a:r>
          </a:p>
          <a:p>
            <a:pPr lvl="3"/>
            <a:r>
              <a:rPr lang="fr-FR" noProof="0" dirty="0"/>
              <a:t>Quatrième niveau de texte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D8C4DAE-75B3-8D42-1A22-47A5326D380F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5085108" y="2487988"/>
            <a:ext cx="2849614" cy="3385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29" name="Chart Placeholder 10">
            <a:extLst>
              <a:ext uri="{FF2B5EF4-FFF2-40B4-BE49-F238E27FC236}">
                <a16:creationId xmlns:a16="http://schemas.microsoft.com/office/drawing/2014/main" id="{73D72EBB-8BBF-2296-B6BE-D88D7408CED5}"/>
              </a:ext>
            </a:extLst>
          </p:cNvPr>
          <p:cNvSpPr>
            <a:spLocks noGrp="1"/>
          </p:cNvSpPr>
          <p:nvPr userDrawn="1">
            <p:ph type="chart" sz="quarter" idx="18" hasCustomPrompt="1"/>
          </p:nvPr>
        </p:nvSpPr>
        <p:spPr>
          <a:xfrm>
            <a:off x="538417" y="1425772"/>
            <a:ext cx="3810001" cy="29386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fr-FR" noProof="0" dirty="0"/>
              <a:t>Insérer graphique</a:t>
            </a:r>
          </a:p>
        </p:txBody>
      </p:sp>
    </p:spTree>
    <p:extLst>
      <p:ext uri="{BB962C8B-B14F-4D97-AF65-F5344CB8AC3E}">
        <p14:creationId xmlns:p14="http://schemas.microsoft.com/office/powerpoint/2010/main" val="96599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7F3029-3AD9-E456-A6FF-3D2348DFC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7A819124-3705-42BA-BAA6-D0BEDEF7DCFA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FA572-4DDE-C15F-3C15-DBED8EF1C0B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ED8B08-5043-A578-CA8D-E0DE1E9D1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F8252D-CF05-37DD-351A-AC8C147B9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B2625A3-D244-DFF2-03A7-FE3CF0406B2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AC4E7468-C134-BF8E-2263-6F9DA0ABB9A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C94C8-FF02-FAAB-846E-073E6DB77BD2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425772"/>
            <a:ext cx="0" cy="293864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art Placeholder 10">
            <a:extLst>
              <a:ext uri="{FF2B5EF4-FFF2-40B4-BE49-F238E27FC236}">
                <a16:creationId xmlns:a16="http://schemas.microsoft.com/office/drawing/2014/main" id="{BDD36A40-B78B-2988-9258-2FDCCB76A1FD}"/>
              </a:ext>
            </a:extLst>
          </p:cNvPr>
          <p:cNvSpPr>
            <a:spLocks noGrp="1"/>
          </p:cNvSpPr>
          <p:nvPr userDrawn="1">
            <p:ph type="chart" sz="quarter" idx="18" hasCustomPrompt="1"/>
          </p:nvPr>
        </p:nvSpPr>
        <p:spPr>
          <a:xfrm>
            <a:off x="538417" y="1425772"/>
            <a:ext cx="3810001" cy="29386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fr-FR" noProof="0" dirty="0"/>
              <a:t>Insérer graphique</a:t>
            </a:r>
          </a:p>
        </p:txBody>
      </p:sp>
      <p:sp>
        <p:nvSpPr>
          <p:cNvPr id="23" name="Chart Placeholder 10">
            <a:extLst>
              <a:ext uri="{FF2B5EF4-FFF2-40B4-BE49-F238E27FC236}">
                <a16:creationId xmlns:a16="http://schemas.microsoft.com/office/drawing/2014/main" id="{B8D9807D-E371-4540-4A40-6D0954AAEBCF}"/>
              </a:ext>
            </a:extLst>
          </p:cNvPr>
          <p:cNvSpPr>
            <a:spLocks noGrp="1"/>
          </p:cNvSpPr>
          <p:nvPr userDrawn="1">
            <p:ph type="chart" sz="quarter" idx="19" hasCustomPrompt="1"/>
          </p:nvPr>
        </p:nvSpPr>
        <p:spPr>
          <a:xfrm>
            <a:off x="4785945" y="1425772"/>
            <a:ext cx="3810001" cy="29386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fr-FR" noProof="0" dirty="0"/>
              <a:t>Insérer graphique</a:t>
            </a:r>
          </a:p>
        </p:txBody>
      </p:sp>
    </p:spTree>
    <p:extLst>
      <p:ext uri="{BB962C8B-B14F-4D97-AF65-F5344CB8AC3E}">
        <p14:creationId xmlns:p14="http://schemas.microsoft.com/office/powerpoint/2010/main" val="395979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AC38540-1A63-A59D-8F1F-2AE8DA2E8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7" name="Graphic 9">
            <a:extLst>
              <a:ext uri="{FF2B5EF4-FFF2-40B4-BE49-F238E27FC236}">
                <a16:creationId xmlns:a16="http://schemas.microsoft.com/office/drawing/2014/main" id="{96D003F9-0E83-3A91-C714-D5A08EAB213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22B46-2E8A-6268-C68A-FB6EA138C3AC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D58606-A07B-5D86-2E59-37F5865066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BCD2D6-5D80-5763-34ED-C8A7A090BE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CC48B11-CBFF-3FA4-4B27-4C4DEEF8C32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5CA51EC0-DB34-D57D-9286-59EAD4D55F3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23" name="Chart Placeholder 10">
            <a:extLst>
              <a:ext uri="{FF2B5EF4-FFF2-40B4-BE49-F238E27FC236}">
                <a16:creationId xmlns:a16="http://schemas.microsoft.com/office/drawing/2014/main" id="{7E297AD5-A7D3-8B99-733B-A2A9EA46B182}"/>
              </a:ext>
            </a:extLst>
          </p:cNvPr>
          <p:cNvSpPr>
            <a:spLocks noGrp="1"/>
          </p:cNvSpPr>
          <p:nvPr userDrawn="1">
            <p:ph type="chart" sz="quarter" idx="18" hasCustomPrompt="1"/>
          </p:nvPr>
        </p:nvSpPr>
        <p:spPr>
          <a:xfrm>
            <a:off x="927700" y="1717997"/>
            <a:ext cx="1980000" cy="19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fr-FR" noProof="0" dirty="0"/>
              <a:t>Insérer graphique</a:t>
            </a:r>
          </a:p>
        </p:txBody>
      </p:sp>
      <p:sp>
        <p:nvSpPr>
          <p:cNvPr id="24" name="Chart Placeholder 10">
            <a:extLst>
              <a:ext uri="{FF2B5EF4-FFF2-40B4-BE49-F238E27FC236}">
                <a16:creationId xmlns:a16="http://schemas.microsoft.com/office/drawing/2014/main" id="{A1FB3952-513B-D0E5-6F88-EFBC6D02585C}"/>
              </a:ext>
            </a:extLst>
          </p:cNvPr>
          <p:cNvSpPr>
            <a:spLocks noGrp="1"/>
          </p:cNvSpPr>
          <p:nvPr userDrawn="1">
            <p:ph type="chart" sz="quarter" idx="19" hasCustomPrompt="1"/>
          </p:nvPr>
        </p:nvSpPr>
        <p:spPr>
          <a:xfrm>
            <a:off x="3582001" y="1717997"/>
            <a:ext cx="1980000" cy="19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fr-FR" noProof="0" dirty="0"/>
              <a:t>Insérer graphique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F37727-5253-0CC9-77E4-1DE5B391B3CA}"/>
              </a:ext>
            </a:extLst>
          </p:cNvPr>
          <p:cNvCxnSpPr>
            <a:cxnSpLocks/>
          </p:cNvCxnSpPr>
          <p:nvPr userDrawn="1"/>
        </p:nvCxnSpPr>
        <p:spPr>
          <a:xfrm>
            <a:off x="5884125" y="1721293"/>
            <a:ext cx="0" cy="197670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F6980AD-56DD-0239-D84D-84A1CCEDF5CD}"/>
              </a:ext>
            </a:extLst>
          </p:cNvPr>
          <p:cNvCxnSpPr>
            <a:cxnSpLocks/>
          </p:cNvCxnSpPr>
          <p:nvPr userDrawn="1"/>
        </p:nvCxnSpPr>
        <p:spPr>
          <a:xfrm>
            <a:off x="3259877" y="1721293"/>
            <a:ext cx="0" cy="197670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hart Placeholder 10">
            <a:extLst>
              <a:ext uri="{FF2B5EF4-FFF2-40B4-BE49-F238E27FC236}">
                <a16:creationId xmlns:a16="http://schemas.microsoft.com/office/drawing/2014/main" id="{4C837E36-678F-6E6C-84F2-8BCB64A23549}"/>
              </a:ext>
            </a:extLst>
          </p:cNvPr>
          <p:cNvSpPr>
            <a:spLocks noGrp="1"/>
          </p:cNvSpPr>
          <p:nvPr userDrawn="1">
            <p:ph type="chart" sz="quarter" idx="20" hasCustomPrompt="1"/>
          </p:nvPr>
        </p:nvSpPr>
        <p:spPr>
          <a:xfrm>
            <a:off x="6235443" y="1717997"/>
            <a:ext cx="1980000" cy="19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fr-FR" noProof="0" dirty="0"/>
              <a:t>Insérer graphique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E1302594-0E4B-76C2-2FAC-3DC1A46B5DD3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739200" y="1341424"/>
            <a:ext cx="2357002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baseline="0">
                <a:ln w="3175">
                  <a:noFill/>
                </a:ln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d’un paragraphe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DF8E83-2474-E005-6052-2E73F8B6D7A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3393071" y="1341424"/>
            <a:ext cx="2357002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baseline="0">
                <a:ln w="3175">
                  <a:noFill/>
                </a:ln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d’un paragraphe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BB8B3D0-AE93-ADBC-5E15-74C0DE19FC6E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046942" y="1341424"/>
            <a:ext cx="2357002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cap="all" baseline="0">
                <a:ln w="3175">
                  <a:noFill/>
                </a:ln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d’un paragraphe</a:t>
            </a:r>
          </a:p>
        </p:txBody>
      </p:sp>
    </p:spTree>
    <p:extLst>
      <p:ext uri="{BB962C8B-B14F-4D97-AF65-F5344CB8AC3E}">
        <p14:creationId xmlns:p14="http://schemas.microsoft.com/office/powerpoint/2010/main" val="1365284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28BD6F4-7B9F-BEEE-1E76-FD7B3DF2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537F7D7A-4D27-12FE-C512-5670E7B93EC0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25538-5206-79B5-A64D-DBD372B28A43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FF5180-A4DE-2FA0-40C4-5F9FC65D98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B1B7FC-9E69-60F8-03AD-FA4B5854E8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EE7C9B-4E7C-9899-071A-05D31341BE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D1B2BC-3AFF-335B-AA02-7BD0B51C99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2799B1-882F-97F6-163A-877CE5DF291B}"/>
              </a:ext>
            </a:extLst>
          </p:cNvPr>
          <p:cNvCxnSpPr>
            <a:cxnSpLocks/>
          </p:cNvCxnSpPr>
          <p:nvPr userDrawn="1"/>
        </p:nvCxnSpPr>
        <p:spPr>
          <a:xfrm>
            <a:off x="0" y="2618383"/>
            <a:ext cx="8323795" cy="0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FA2591-B6A1-36C9-F71A-6B5C88303F66}"/>
              </a:ext>
            </a:extLst>
          </p:cNvPr>
          <p:cNvSpPr/>
          <p:nvPr userDrawn="1"/>
        </p:nvSpPr>
        <p:spPr>
          <a:xfrm>
            <a:off x="538416" y="1336540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52B3BC-CD6C-476B-B474-42193BBA38EB}"/>
              </a:ext>
            </a:extLst>
          </p:cNvPr>
          <p:cNvSpPr/>
          <p:nvPr userDrawn="1"/>
        </p:nvSpPr>
        <p:spPr>
          <a:xfrm>
            <a:off x="1722162" y="2973056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69628E-DDA0-AC9C-2A34-613833BEC25B}"/>
              </a:ext>
            </a:extLst>
          </p:cNvPr>
          <p:cNvSpPr/>
          <p:nvPr userDrawn="1"/>
        </p:nvSpPr>
        <p:spPr>
          <a:xfrm>
            <a:off x="2905908" y="1336540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88A92B-E6D2-52E0-9678-3E2E265D5893}"/>
              </a:ext>
            </a:extLst>
          </p:cNvPr>
          <p:cNvSpPr/>
          <p:nvPr userDrawn="1"/>
        </p:nvSpPr>
        <p:spPr>
          <a:xfrm>
            <a:off x="4089654" y="2973056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93D16CE-A9A1-6FC1-F62B-6364A374798F}"/>
              </a:ext>
            </a:extLst>
          </p:cNvPr>
          <p:cNvSpPr/>
          <p:nvPr userDrawn="1"/>
        </p:nvSpPr>
        <p:spPr>
          <a:xfrm>
            <a:off x="5273400" y="1336540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8A4CC0-E007-C234-4FCE-6298560165F7}"/>
              </a:ext>
            </a:extLst>
          </p:cNvPr>
          <p:cNvSpPr/>
          <p:nvPr userDrawn="1"/>
        </p:nvSpPr>
        <p:spPr>
          <a:xfrm>
            <a:off x="6457148" y="2973056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A76950-385A-FADE-1982-B29098CE6D81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 flipH="1">
            <a:off x="1471739" y="2258161"/>
            <a:ext cx="1" cy="357446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F1D5737-6383-6C1D-1AB7-3C95FEA916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839231" y="2258161"/>
            <a:ext cx="1" cy="357446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83BCD9-0A1C-5784-CA0C-B75C50271CE7}"/>
              </a:ext>
            </a:extLst>
          </p:cNvPr>
          <p:cNvCxnSpPr>
            <a:cxnSpLocks/>
          </p:cNvCxnSpPr>
          <p:nvPr userDrawn="1"/>
        </p:nvCxnSpPr>
        <p:spPr>
          <a:xfrm flipH="1">
            <a:off x="6206723" y="2258161"/>
            <a:ext cx="1" cy="357446"/>
          </a:xfrm>
          <a:prstGeom prst="line">
            <a:avLst/>
          </a:prstGeom>
          <a:ln>
            <a:solidFill>
              <a:srgbClr val="0BBB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372286-0D07-9EAC-9E76-168E95767C1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655485" y="2615607"/>
            <a:ext cx="1" cy="357446"/>
          </a:xfrm>
          <a:prstGeom prst="line">
            <a:avLst/>
          </a:prstGeom>
          <a:ln>
            <a:solidFill>
              <a:srgbClr val="0BBB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665F54-0263-1523-4FD7-D39A5DA92FB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022977" y="2615607"/>
            <a:ext cx="1" cy="357446"/>
          </a:xfrm>
          <a:prstGeom prst="line">
            <a:avLst/>
          </a:prstGeom>
          <a:ln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E93263-3853-CEEB-0F8A-3EEFEEC5910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390471" y="2615607"/>
            <a:ext cx="1" cy="357446"/>
          </a:xfrm>
          <a:prstGeom prst="line">
            <a:avLst/>
          </a:prstGeom>
          <a:ln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C3848D21-6B7B-64E8-9E37-5AD7534F479E}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9508" y="2405221"/>
            <a:ext cx="484464" cy="426326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87958A6-8A2D-2D63-F077-55ED9B667652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1593" r="-1593"/>
          <a:stretch/>
        </p:blipFill>
        <p:spPr>
          <a:xfrm rot="20108237">
            <a:off x="2413254" y="2405221"/>
            <a:ext cx="484464" cy="42632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12ECC3B-76B4-E5FA-B032-0CA84441BBCF}"/>
              </a:ext>
            </a:extLst>
          </p:cNvPr>
          <p:cNvPicPr>
            <a:picLocks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5721" b="-5721"/>
          <a:stretch/>
        </p:blipFill>
        <p:spPr>
          <a:xfrm rot="13715802">
            <a:off x="3597000" y="2405221"/>
            <a:ext cx="484464" cy="42632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76A7083-9B02-E19F-0BAA-62688F498A63}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924298">
            <a:off x="4780746" y="2405221"/>
            <a:ext cx="484464" cy="42632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907BE669-CBD6-CA63-7542-C95AF44243BA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-1593" r="-1593"/>
          <a:stretch/>
        </p:blipFill>
        <p:spPr>
          <a:xfrm rot="20130640">
            <a:off x="5964492" y="2405221"/>
            <a:ext cx="484464" cy="42632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50C20FC-02ED-EF56-CA88-BCC6E5B53CDC}"/>
              </a:ext>
            </a:extLst>
          </p:cNvPr>
          <p:cNvPicPr>
            <a:picLocks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5721" b="-5721"/>
          <a:stretch/>
        </p:blipFill>
        <p:spPr>
          <a:xfrm rot="3534485">
            <a:off x="7148240" y="2405221"/>
            <a:ext cx="484464" cy="426326"/>
          </a:xfrm>
          <a:prstGeom prst="rect">
            <a:avLst/>
          </a:prstGeom>
        </p:spPr>
      </p:pic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69D39AC-E1B6-5B75-B477-F9E0FA602840}"/>
              </a:ext>
            </a:extLst>
          </p:cNvPr>
          <p:cNvSpPr>
            <a:spLocks noGrp="1"/>
          </p:cNvSpPr>
          <p:nvPr userDrawn="1">
            <p:ph type="pic" sz="quarter" idx="49" hasCustomPrompt="1"/>
          </p:nvPr>
        </p:nvSpPr>
        <p:spPr>
          <a:xfrm>
            <a:off x="1342755" y="2509479"/>
            <a:ext cx="252000" cy="252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EE0C4FBC-F8C1-AB84-C200-3DDEFCB1B73C}"/>
              </a:ext>
            </a:extLst>
          </p:cNvPr>
          <p:cNvSpPr>
            <a:spLocks noGrp="1"/>
          </p:cNvSpPr>
          <p:nvPr userDrawn="1">
            <p:ph type="pic" sz="quarter" idx="50" hasCustomPrompt="1"/>
          </p:nvPr>
        </p:nvSpPr>
        <p:spPr>
          <a:xfrm>
            <a:off x="2529486" y="2492384"/>
            <a:ext cx="252000" cy="252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4ECB1E84-BCE0-70B5-F1A7-5248A7502A1A}"/>
              </a:ext>
            </a:extLst>
          </p:cNvPr>
          <p:cNvSpPr>
            <a:spLocks noGrp="1"/>
          </p:cNvSpPr>
          <p:nvPr userDrawn="1">
            <p:ph type="pic" sz="quarter" idx="51" hasCustomPrompt="1"/>
          </p:nvPr>
        </p:nvSpPr>
        <p:spPr>
          <a:xfrm>
            <a:off x="3713232" y="2492384"/>
            <a:ext cx="252000" cy="252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E405BDCD-090C-B846-E4FF-EAD23028B77D}"/>
              </a:ext>
            </a:extLst>
          </p:cNvPr>
          <p:cNvSpPr>
            <a:spLocks noGrp="1"/>
          </p:cNvSpPr>
          <p:nvPr userDrawn="1">
            <p:ph type="pic" sz="quarter" idx="52" hasCustomPrompt="1"/>
          </p:nvPr>
        </p:nvSpPr>
        <p:spPr>
          <a:xfrm>
            <a:off x="4896978" y="2492384"/>
            <a:ext cx="252000" cy="252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AB69B40-FC0A-4551-B2A8-212B58480770}"/>
              </a:ext>
            </a:extLst>
          </p:cNvPr>
          <p:cNvSpPr>
            <a:spLocks noGrp="1"/>
          </p:cNvSpPr>
          <p:nvPr userDrawn="1">
            <p:ph type="pic" sz="quarter" idx="53" hasCustomPrompt="1"/>
          </p:nvPr>
        </p:nvSpPr>
        <p:spPr>
          <a:xfrm>
            <a:off x="6080724" y="2492384"/>
            <a:ext cx="252000" cy="252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27DBB9ED-C5FA-1D40-953E-77A87E9F4E8B}"/>
              </a:ext>
            </a:extLst>
          </p:cNvPr>
          <p:cNvSpPr>
            <a:spLocks noGrp="1"/>
          </p:cNvSpPr>
          <p:nvPr userDrawn="1">
            <p:ph type="pic" sz="quarter" idx="54" hasCustomPrompt="1"/>
          </p:nvPr>
        </p:nvSpPr>
        <p:spPr>
          <a:xfrm>
            <a:off x="7264471" y="2492384"/>
            <a:ext cx="252000" cy="252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31D3DD9C-C43C-1975-3B28-46BAE4BD1292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5728" y="1479054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2651719A-E4F9-CBC5-C74A-22BCC5D11F6B}"/>
              </a:ext>
            </a:extLst>
          </p:cNvPr>
          <p:cNvSpPr>
            <a:spLocks noGrp="1"/>
          </p:cNvSpPr>
          <p:nvPr userDrawn="1">
            <p:ph type="body" sz="quarter" idx="55" hasCustomPrompt="1"/>
          </p:nvPr>
        </p:nvSpPr>
        <p:spPr>
          <a:xfrm>
            <a:off x="3113220" y="1479054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rgbClr val="0090D4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50937F45-FD4A-3C5B-3242-2BA23B07C9E7}"/>
              </a:ext>
            </a:extLst>
          </p:cNvPr>
          <p:cNvSpPr>
            <a:spLocks noGrp="1"/>
          </p:cNvSpPr>
          <p:nvPr userDrawn="1">
            <p:ph type="body" sz="quarter" idx="57" hasCustomPrompt="1"/>
          </p:nvPr>
        </p:nvSpPr>
        <p:spPr>
          <a:xfrm>
            <a:off x="5480712" y="1479054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rgbClr val="0BBBEF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77" name="Text Placeholder 8">
            <a:extLst>
              <a:ext uri="{FF2B5EF4-FFF2-40B4-BE49-F238E27FC236}">
                <a16:creationId xmlns:a16="http://schemas.microsoft.com/office/drawing/2014/main" id="{D4A73001-C334-69E8-A655-040CFDB9CB1F}"/>
              </a:ext>
            </a:extLst>
          </p:cNvPr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1929474" y="3115567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rgbClr val="0BBBEF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79" name="Text Placeholder 8">
            <a:extLst>
              <a:ext uri="{FF2B5EF4-FFF2-40B4-BE49-F238E27FC236}">
                <a16:creationId xmlns:a16="http://schemas.microsoft.com/office/drawing/2014/main" id="{08F4C5F5-AFE1-C7F0-B3EA-6684C660133D}"/>
              </a:ext>
            </a:extLst>
          </p:cNvPr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4296966" y="3115567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EE320F7D-69BE-A194-050E-96C86802019E}"/>
              </a:ext>
            </a:extLst>
          </p:cNvPr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6664460" y="3115567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665D8513-0F0C-1646-7F7B-2DB61E064CE0}"/>
              </a:ext>
            </a:extLst>
          </p:cNvPr>
          <p:cNvSpPr>
            <a:spLocks noGrp="1"/>
          </p:cNvSpPr>
          <p:nvPr userDrawn="1">
            <p:ph type="body" sz="quarter" idx="107" hasCustomPrompt="1"/>
          </p:nvPr>
        </p:nvSpPr>
        <p:spPr>
          <a:xfrm>
            <a:off x="745728" y="1858122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06E44BE8-9DF6-4FED-6114-29FE6AE859D8}"/>
              </a:ext>
            </a:extLst>
          </p:cNvPr>
          <p:cNvSpPr>
            <a:spLocks noGrp="1"/>
          </p:cNvSpPr>
          <p:nvPr userDrawn="1">
            <p:ph type="body" sz="quarter" idx="108" hasCustomPrompt="1"/>
          </p:nvPr>
        </p:nvSpPr>
        <p:spPr>
          <a:xfrm>
            <a:off x="3113220" y="1858122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0F99C2C6-59F6-2C98-24F8-3E74CD8B51A2}"/>
              </a:ext>
            </a:extLst>
          </p:cNvPr>
          <p:cNvSpPr>
            <a:spLocks noGrp="1"/>
          </p:cNvSpPr>
          <p:nvPr userDrawn="1">
            <p:ph type="body" sz="quarter" idx="109" hasCustomPrompt="1"/>
          </p:nvPr>
        </p:nvSpPr>
        <p:spPr>
          <a:xfrm>
            <a:off x="5480712" y="1858122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DE04EB8-7C99-95D7-5368-CF303643C283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1929474" y="3494635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EFCCBE47-B27F-FAF1-F8DD-887A02EB74A4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4296966" y="3494635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B4B18F5C-CAAC-E878-07A8-A7C5CE36935A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6664460" y="3494635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1183530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7F3029-3AD9-E456-A6FF-3D2348DFC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7A819124-3705-42BA-BAA6-D0BEDEF7DCFA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FA572-4DDE-C15F-3C15-DBED8EF1C0B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ED8B08-5043-A578-CA8D-E0DE1E9D1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F8252D-CF05-37DD-351A-AC8C147B9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B2625A3-D244-DFF2-03A7-FE3CF0406B2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AC4E7468-C134-BF8E-2263-6F9DA0ABB9A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80389784-FDD4-24CD-8EFB-F86B189F1854}"/>
              </a:ext>
            </a:extLst>
          </p:cNvPr>
          <p:cNvSpPr>
            <a:spLocks/>
          </p:cNvSpPr>
          <p:nvPr userDrawn="1"/>
        </p:nvSpPr>
        <p:spPr>
          <a:xfrm>
            <a:off x="6951097" y="2631503"/>
            <a:ext cx="1620284" cy="27789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965D1876-602D-8636-27CD-C2B67B26934F}"/>
              </a:ext>
            </a:extLst>
          </p:cNvPr>
          <p:cNvSpPr>
            <a:spLocks/>
          </p:cNvSpPr>
          <p:nvPr userDrawn="1"/>
        </p:nvSpPr>
        <p:spPr>
          <a:xfrm>
            <a:off x="3774331" y="2631503"/>
            <a:ext cx="1620284" cy="27789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7D890B1F-3684-E0FD-1A3F-9F11966ADA10}"/>
              </a:ext>
            </a:extLst>
          </p:cNvPr>
          <p:cNvSpPr>
            <a:spLocks/>
          </p:cNvSpPr>
          <p:nvPr userDrawn="1"/>
        </p:nvSpPr>
        <p:spPr>
          <a:xfrm>
            <a:off x="597565" y="2631503"/>
            <a:ext cx="1620284" cy="27789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F354FBD-4E86-9B05-C6AD-00C70882B6F2}"/>
              </a:ext>
            </a:extLst>
          </p:cNvPr>
          <p:cNvSpPr>
            <a:spLocks/>
          </p:cNvSpPr>
          <p:nvPr userDrawn="1"/>
        </p:nvSpPr>
        <p:spPr>
          <a:xfrm>
            <a:off x="2185948" y="2631503"/>
            <a:ext cx="1620284" cy="277893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40A0F26E-28AC-3891-8B13-28A95D4F9988}"/>
              </a:ext>
            </a:extLst>
          </p:cNvPr>
          <p:cNvSpPr>
            <a:spLocks/>
          </p:cNvSpPr>
          <p:nvPr userDrawn="1"/>
        </p:nvSpPr>
        <p:spPr>
          <a:xfrm>
            <a:off x="5362714" y="2631503"/>
            <a:ext cx="1620284" cy="277893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D8C8D92-89D0-E964-2686-061D585B1903}"/>
              </a:ext>
            </a:extLst>
          </p:cNvPr>
          <p:cNvCxnSpPr>
            <a:cxnSpLocks/>
          </p:cNvCxnSpPr>
          <p:nvPr userDrawn="1"/>
        </p:nvCxnSpPr>
        <p:spPr>
          <a:xfrm>
            <a:off x="1483981" y="2203208"/>
            <a:ext cx="0" cy="433312"/>
          </a:xfrm>
          <a:prstGeom prst="line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46139A-0B6B-02B7-2CBD-2F1F4429EED3}"/>
              </a:ext>
            </a:extLst>
          </p:cNvPr>
          <p:cNvCxnSpPr>
            <a:cxnSpLocks/>
          </p:cNvCxnSpPr>
          <p:nvPr userDrawn="1"/>
        </p:nvCxnSpPr>
        <p:spPr>
          <a:xfrm>
            <a:off x="4602960" y="2203208"/>
            <a:ext cx="0" cy="433312"/>
          </a:xfrm>
          <a:prstGeom prst="line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B770C8-344B-237B-DC40-CD66356A4FC5}"/>
              </a:ext>
            </a:extLst>
          </p:cNvPr>
          <p:cNvCxnSpPr>
            <a:cxnSpLocks/>
          </p:cNvCxnSpPr>
          <p:nvPr userDrawn="1"/>
        </p:nvCxnSpPr>
        <p:spPr>
          <a:xfrm>
            <a:off x="7660019" y="2203208"/>
            <a:ext cx="0" cy="433312"/>
          </a:xfrm>
          <a:prstGeom prst="line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E2C261-D3C6-DF23-186F-ED32B7CCF2EA}"/>
              </a:ext>
            </a:extLst>
          </p:cNvPr>
          <p:cNvCxnSpPr>
            <a:cxnSpLocks/>
          </p:cNvCxnSpPr>
          <p:nvPr userDrawn="1"/>
        </p:nvCxnSpPr>
        <p:spPr>
          <a:xfrm flipV="1">
            <a:off x="3027989" y="2910839"/>
            <a:ext cx="0" cy="342967"/>
          </a:xfrm>
          <a:prstGeom prst="line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9AAAA34-E83D-BA44-993E-304EA0CE722A}"/>
              </a:ext>
            </a:extLst>
          </p:cNvPr>
          <p:cNvCxnSpPr>
            <a:cxnSpLocks/>
          </p:cNvCxnSpPr>
          <p:nvPr userDrawn="1"/>
        </p:nvCxnSpPr>
        <p:spPr>
          <a:xfrm flipV="1">
            <a:off x="6116009" y="2910839"/>
            <a:ext cx="0" cy="342967"/>
          </a:xfrm>
          <a:prstGeom prst="line">
            <a:avLst/>
          </a:prstGeom>
          <a:ln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DFD05B9-EFA6-8EA0-8DF8-99F5A8E28096}"/>
              </a:ext>
            </a:extLst>
          </p:cNvPr>
          <p:cNvSpPr/>
          <p:nvPr userDrawn="1"/>
        </p:nvSpPr>
        <p:spPr>
          <a:xfrm>
            <a:off x="5160723" y="3242655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AFBF7B9-28D6-DAC3-6DAC-855D38521EB4}"/>
              </a:ext>
            </a:extLst>
          </p:cNvPr>
          <p:cNvSpPr/>
          <p:nvPr userDrawn="1"/>
        </p:nvSpPr>
        <p:spPr>
          <a:xfrm>
            <a:off x="2072704" y="3242655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0C833B4-0910-1C7D-123C-795DAF0835A8}"/>
              </a:ext>
            </a:extLst>
          </p:cNvPr>
          <p:cNvSpPr/>
          <p:nvPr userDrawn="1"/>
        </p:nvSpPr>
        <p:spPr>
          <a:xfrm>
            <a:off x="6704734" y="1276048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31FA14C-FCA1-D008-29ED-DC3B83DD555F}"/>
              </a:ext>
            </a:extLst>
          </p:cNvPr>
          <p:cNvSpPr/>
          <p:nvPr userDrawn="1"/>
        </p:nvSpPr>
        <p:spPr>
          <a:xfrm>
            <a:off x="3647674" y="1276048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46CDD0-D17B-5D3D-6C22-855518F097CE}"/>
              </a:ext>
            </a:extLst>
          </p:cNvPr>
          <p:cNvSpPr/>
          <p:nvPr userDrawn="1"/>
        </p:nvSpPr>
        <p:spPr>
          <a:xfrm>
            <a:off x="538416" y="1276048"/>
            <a:ext cx="1866647" cy="921621"/>
          </a:xfrm>
          <a:prstGeom prst="roundRect">
            <a:avLst>
              <a:gd name="adj" fmla="val 7091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6916B7EE-B306-F873-E476-9E1CF9DC1D1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5728" y="1418562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rgbClr val="83D0F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DBA1EA2-6AA0-976C-18F4-4132C14C5C04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3854986" y="1418562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31023FA2-99C9-E5BB-ACC8-500518E61199}"/>
              </a:ext>
            </a:extLst>
          </p:cNvPr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6912046" y="1418562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rgbClr val="83D0F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1A42310E-FAD2-6F7C-95CE-9390ED325044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2280016" y="3385169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65A20EF8-DEE9-071F-7DBF-2A15F3C14113}"/>
              </a:ext>
            </a:extLst>
          </p:cNvPr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5368035" y="3385169"/>
            <a:ext cx="1452022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047DF4C9-D0D8-D511-C64E-8403FF43D0C0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745728" y="1797630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1B8D3342-4830-B26E-E659-EDEF72E601E2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3854986" y="1797630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6C5656F7-EEFD-CFA5-1028-3D8E62689856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6912046" y="1797630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B44A62F-09AC-05EA-F65B-F9BBD2EF89AF}"/>
              </a:ext>
            </a:extLst>
          </p:cNvPr>
          <p:cNvSpPr>
            <a:spLocks noGrp="1"/>
          </p:cNvSpPr>
          <p:nvPr userDrawn="1">
            <p:ph type="body" sz="quarter" idx="113" hasCustomPrompt="1"/>
          </p:nvPr>
        </p:nvSpPr>
        <p:spPr>
          <a:xfrm>
            <a:off x="2280016" y="3764237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24D2B141-4EB7-6602-A1F1-B64C634C230A}"/>
              </a:ext>
            </a:extLst>
          </p:cNvPr>
          <p:cNvSpPr>
            <a:spLocks noGrp="1"/>
          </p:cNvSpPr>
          <p:nvPr userDrawn="1">
            <p:ph type="body" sz="quarter" idx="114" hasCustomPrompt="1"/>
          </p:nvPr>
        </p:nvSpPr>
        <p:spPr>
          <a:xfrm>
            <a:off x="5368035" y="3764237"/>
            <a:ext cx="1452022" cy="24622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2529362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28BD6F4-7B9F-BEEE-1E76-FD7B3DF2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537F7D7A-4D27-12FE-C512-5670E7B93EC0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25538-5206-79B5-A64D-DBD372B28A43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FF5180-A4DE-2FA0-40C4-5F9FC65D98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B1B7FC-9E69-60F8-03AD-FA4B5854E8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EE7C9B-4E7C-9899-071A-05D31341BE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D1B2BC-3AFF-335B-AA02-7BD0B51C99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BEABC260-36D0-D33F-8A78-D63123003CF7}"/>
              </a:ext>
            </a:extLst>
          </p:cNvPr>
          <p:cNvSpPr/>
          <p:nvPr userDrawn="1"/>
        </p:nvSpPr>
        <p:spPr>
          <a:xfrm>
            <a:off x="4662935" y="1175921"/>
            <a:ext cx="3941214" cy="1486427"/>
          </a:xfrm>
          <a:prstGeom prst="roundRect">
            <a:avLst>
              <a:gd name="adj" fmla="val 8413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chemeClr val="l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2627AE90-734C-E9DC-8889-17B7130F7D28}"/>
              </a:ext>
            </a:extLst>
          </p:cNvPr>
          <p:cNvSpPr/>
          <p:nvPr userDrawn="1"/>
        </p:nvSpPr>
        <p:spPr>
          <a:xfrm>
            <a:off x="538418" y="2786509"/>
            <a:ext cx="3939997" cy="1491057"/>
          </a:xfrm>
          <a:prstGeom prst="roundRect">
            <a:avLst>
              <a:gd name="adj" fmla="val 8413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chemeClr val="l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AA473B4D-3BE1-1C16-58C7-8359555BB6A3}"/>
              </a:ext>
            </a:extLst>
          </p:cNvPr>
          <p:cNvSpPr/>
          <p:nvPr userDrawn="1"/>
        </p:nvSpPr>
        <p:spPr>
          <a:xfrm>
            <a:off x="4662643" y="2786509"/>
            <a:ext cx="3941506" cy="1491057"/>
          </a:xfrm>
          <a:prstGeom prst="roundRect">
            <a:avLst>
              <a:gd name="adj" fmla="val 8413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chemeClr val="l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52C7272-E081-C529-761B-4A8779859152}"/>
              </a:ext>
            </a:extLst>
          </p:cNvPr>
          <p:cNvSpPr/>
          <p:nvPr userDrawn="1"/>
        </p:nvSpPr>
        <p:spPr>
          <a:xfrm flipH="1">
            <a:off x="4662935" y="1766471"/>
            <a:ext cx="895584" cy="895877"/>
          </a:xfrm>
          <a:custGeom>
            <a:avLst/>
            <a:gdLst>
              <a:gd name="connsiteX0" fmla="*/ 819354 w 895584"/>
              <a:gd name="connsiteY0" fmla="*/ 1118 h 895877"/>
              <a:gd name="connsiteX1" fmla="*/ 895584 w 895584"/>
              <a:gd name="connsiteY1" fmla="*/ 64851 h 895877"/>
              <a:gd name="connsiteX2" fmla="*/ 895584 w 895584"/>
              <a:gd name="connsiteY2" fmla="*/ 830895 h 895877"/>
              <a:gd name="connsiteX3" fmla="*/ 830601 w 895584"/>
              <a:gd name="connsiteY3" fmla="*/ 895877 h 895877"/>
              <a:gd name="connsiteX4" fmla="*/ 65807 w 895584"/>
              <a:gd name="connsiteY4" fmla="*/ 895877 h 895877"/>
              <a:gd name="connsiteX5" fmla="*/ 825 w 895584"/>
              <a:gd name="connsiteY5" fmla="*/ 819648 h 895877"/>
              <a:gd name="connsiteX6" fmla="*/ 819354 w 895584"/>
              <a:gd name="connsiteY6" fmla="*/ 1118 h 89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584" h="895877">
                <a:moveTo>
                  <a:pt x="819354" y="1118"/>
                </a:moveTo>
                <a:cubicBezTo>
                  <a:pt x="859344" y="-6379"/>
                  <a:pt x="895584" y="24862"/>
                  <a:pt x="895584" y="64851"/>
                </a:cubicBezTo>
                <a:lnTo>
                  <a:pt x="895584" y="830895"/>
                </a:lnTo>
                <a:cubicBezTo>
                  <a:pt x="895584" y="867135"/>
                  <a:pt x="866841" y="895877"/>
                  <a:pt x="830601" y="895877"/>
                </a:cubicBezTo>
                <a:lnTo>
                  <a:pt x="65807" y="895877"/>
                </a:lnTo>
                <a:cubicBezTo>
                  <a:pt x="24568" y="895877"/>
                  <a:pt x="-5424" y="859637"/>
                  <a:pt x="825" y="819648"/>
                </a:cubicBezTo>
                <a:cubicBezTo>
                  <a:pt x="69556" y="401010"/>
                  <a:pt x="400717" y="71099"/>
                  <a:pt x="819354" y="1118"/>
                </a:cubicBezTo>
                <a:close/>
              </a:path>
            </a:pathLst>
          </a:custGeom>
          <a:solidFill>
            <a:srgbClr val="0BBBE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45C5B0E-C555-CC5E-D186-8B41681B6B46}"/>
              </a:ext>
            </a:extLst>
          </p:cNvPr>
          <p:cNvSpPr/>
          <p:nvPr userDrawn="1"/>
        </p:nvSpPr>
        <p:spPr>
          <a:xfrm flipV="1">
            <a:off x="3584050" y="2786509"/>
            <a:ext cx="895584" cy="895877"/>
          </a:xfrm>
          <a:custGeom>
            <a:avLst/>
            <a:gdLst>
              <a:gd name="connsiteX0" fmla="*/ 819354 w 895584"/>
              <a:gd name="connsiteY0" fmla="*/ 1118 h 895877"/>
              <a:gd name="connsiteX1" fmla="*/ 895584 w 895584"/>
              <a:gd name="connsiteY1" fmla="*/ 64851 h 895877"/>
              <a:gd name="connsiteX2" fmla="*/ 895584 w 895584"/>
              <a:gd name="connsiteY2" fmla="*/ 830895 h 895877"/>
              <a:gd name="connsiteX3" fmla="*/ 830601 w 895584"/>
              <a:gd name="connsiteY3" fmla="*/ 895877 h 895877"/>
              <a:gd name="connsiteX4" fmla="*/ 65807 w 895584"/>
              <a:gd name="connsiteY4" fmla="*/ 895877 h 895877"/>
              <a:gd name="connsiteX5" fmla="*/ 825 w 895584"/>
              <a:gd name="connsiteY5" fmla="*/ 819648 h 895877"/>
              <a:gd name="connsiteX6" fmla="*/ 819354 w 895584"/>
              <a:gd name="connsiteY6" fmla="*/ 1118 h 89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584" h="895877">
                <a:moveTo>
                  <a:pt x="819354" y="1118"/>
                </a:moveTo>
                <a:cubicBezTo>
                  <a:pt x="859344" y="-6379"/>
                  <a:pt x="895584" y="24862"/>
                  <a:pt x="895584" y="64851"/>
                </a:cubicBezTo>
                <a:lnTo>
                  <a:pt x="895584" y="830895"/>
                </a:lnTo>
                <a:cubicBezTo>
                  <a:pt x="895584" y="867135"/>
                  <a:pt x="866841" y="895877"/>
                  <a:pt x="830601" y="895877"/>
                </a:cubicBezTo>
                <a:lnTo>
                  <a:pt x="65807" y="895877"/>
                </a:lnTo>
                <a:cubicBezTo>
                  <a:pt x="24568" y="895877"/>
                  <a:pt x="-5424" y="859637"/>
                  <a:pt x="825" y="819648"/>
                </a:cubicBezTo>
                <a:cubicBezTo>
                  <a:pt x="69556" y="401010"/>
                  <a:pt x="400717" y="71099"/>
                  <a:pt x="819354" y="1118"/>
                </a:cubicBezTo>
                <a:close/>
              </a:path>
            </a:pathLst>
          </a:custGeom>
          <a:solidFill>
            <a:srgbClr val="0056A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611DCA2-900A-9C82-45E6-0D8499951C48}"/>
              </a:ext>
            </a:extLst>
          </p:cNvPr>
          <p:cNvSpPr/>
          <p:nvPr userDrawn="1"/>
        </p:nvSpPr>
        <p:spPr>
          <a:xfrm flipH="1" flipV="1">
            <a:off x="4662935" y="2786509"/>
            <a:ext cx="895584" cy="895877"/>
          </a:xfrm>
          <a:custGeom>
            <a:avLst/>
            <a:gdLst>
              <a:gd name="connsiteX0" fmla="*/ 819354 w 895584"/>
              <a:gd name="connsiteY0" fmla="*/ 1118 h 895877"/>
              <a:gd name="connsiteX1" fmla="*/ 895584 w 895584"/>
              <a:gd name="connsiteY1" fmla="*/ 64851 h 895877"/>
              <a:gd name="connsiteX2" fmla="*/ 895584 w 895584"/>
              <a:gd name="connsiteY2" fmla="*/ 830895 h 895877"/>
              <a:gd name="connsiteX3" fmla="*/ 830601 w 895584"/>
              <a:gd name="connsiteY3" fmla="*/ 895877 h 895877"/>
              <a:gd name="connsiteX4" fmla="*/ 65807 w 895584"/>
              <a:gd name="connsiteY4" fmla="*/ 895877 h 895877"/>
              <a:gd name="connsiteX5" fmla="*/ 825 w 895584"/>
              <a:gd name="connsiteY5" fmla="*/ 819648 h 895877"/>
              <a:gd name="connsiteX6" fmla="*/ 819354 w 895584"/>
              <a:gd name="connsiteY6" fmla="*/ 1118 h 89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584" h="895877">
                <a:moveTo>
                  <a:pt x="819354" y="1118"/>
                </a:moveTo>
                <a:cubicBezTo>
                  <a:pt x="859344" y="-6379"/>
                  <a:pt x="895584" y="24862"/>
                  <a:pt x="895584" y="64851"/>
                </a:cubicBezTo>
                <a:lnTo>
                  <a:pt x="895584" y="830895"/>
                </a:lnTo>
                <a:cubicBezTo>
                  <a:pt x="895584" y="867135"/>
                  <a:pt x="866841" y="895877"/>
                  <a:pt x="830601" y="895877"/>
                </a:cubicBezTo>
                <a:lnTo>
                  <a:pt x="65807" y="895877"/>
                </a:lnTo>
                <a:cubicBezTo>
                  <a:pt x="24568" y="895877"/>
                  <a:pt x="-5424" y="859637"/>
                  <a:pt x="825" y="819648"/>
                </a:cubicBezTo>
                <a:cubicBezTo>
                  <a:pt x="69556" y="401010"/>
                  <a:pt x="400717" y="71099"/>
                  <a:pt x="819354" y="111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4BB8FB9D-0EAF-639A-68DB-2096606AA9C1}"/>
              </a:ext>
            </a:extLst>
          </p:cNvPr>
          <p:cNvSpPr/>
          <p:nvPr userDrawn="1"/>
        </p:nvSpPr>
        <p:spPr>
          <a:xfrm>
            <a:off x="538417" y="1175627"/>
            <a:ext cx="3941190" cy="1486427"/>
          </a:xfrm>
          <a:prstGeom prst="roundRect">
            <a:avLst>
              <a:gd name="adj" fmla="val 8413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chemeClr val="l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2C81283-89DB-5855-F2C0-7FA30E50E25E}"/>
              </a:ext>
            </a:extLst>
          </p:cNvPr>
          <p:cNvSpPr/>
          <p:nvPr userDrawn="1"/>
        </p:nvSpPr>
        <p:spPr>
          <a:xfrm>
            <a:off x="3584050" y="1766471"/>
            <a:ext cx="895584" cy="895877"/>
          </a:xfrm>
          <a:custGeom>
            <a:avLst/>
            <a:gdLst>
              <a:gd name="connsiteX0" fmla="*/ 819354 w 895584"/>
              <a:gd name="connsiteY0" fmla="*/ 1118 h 895877"/>
              <a:gd name="connsiteX1" fmla="*/ 895584 w 895584"/>
              <a:gd name="connsiteY1" fmla="*/ 64851 h 895877"/>
              <a:gd name="connsiteX2" fmla="*/ 895584 w 895584"/>
              <a:gd name="connsiteY2" fmla="*/ 830895 h 895877"/>
              <a:gd name="connsiteX3" fmla="*/ 830601 w 895584"/>
              <a:gd name="connsiteY3" fmla="*/ 895877 h 895877"/>
              <a:gd name="connsiteX4" fmla="*/ 65807 w 895584"/>
              <a:gd name="connsiteY4" fmla="*/ 895877 h 895877"/>
              <a:gd name="connsiteX5" fmla="*/ 825 w 895584"/>
              <a:gd name="connsiteY5" fmla="*/ 819648 h 895877"/>
              <a:gd name="connsiteX6" fmla="*/ 819354 w 895584"/>
              <a:gd name="connsiteY6" fmla="*/ 1118 h 89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5584" h="895877">
                <a:moveTo>
                  <a:pt x="819354" y="1118"/>
                </a:moveTo>
                <a:cubicBezTo>
                  <a:pt x="859344" y="-6379"/>
                  <a:pt x="895584" y="24862"/>
                  <a:pt x="895584" y="64851"/>
                </a:cubicBezTo>
                <a:lnTo>
                  <a:pt x="895584" y="830895"/>
                </a:lnTo>
                <a:cubicBezTo>
                  <a:pt x="895584" y="867135"/>
                  <a:pt x="866841" y="895877"/>
                  <a:pt x="830601" y="895877"/>
                </a:cubicBezTo>
                <a:lnTo>
                  <a:pt x="65807" y="895877"/>
                </a:lnTo>
                <a:cubicBezTo>
                  <a:pt x="24568" y="895877"/>
                  <a:pt x="-5424" y="859637"/>
                  <a:pt x="825" y="819648"/>
                </a:cubicBezTo>
                <a:cubicBezTo>
                  <a:pt x="69556" y="401010"/>
                  <a:pt x="400717" y="71099"/>
                  <a:pt x="819354" y="1118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F2CF4B-1D84-9BC4-AB35-0E503247B3EF}"/>
              </a:ext>
            </a:extLst>
          </p:cNvPr>
          <p:cNvSpPr/>
          <p:nvPr userDrawn="1"/>
        </p:nvSpPr>
        <p:spPr>
          <a:xfrm>
            <a:off x="3979584" y="2162496"/>
            <a:ext cx="296767" cy="295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BB6E18-BB8F-F234-2C4D-5FD0C4AEAE3E}"/>
              </a:ext>
            </a:extLst>
          </p:cNvPr>
          <p:cNvSpPr/>
          <p:nvPr userDrawn="1"/>
        </p:nvSpPr>
        <p:spPr>
          <a:xfrm>
            <a:off x="4866971" y="2162496"/>
            <a:ext cx="296767" cy="295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7DC2EF-257E-DB43-FAA2-3E0F4600969E}"/>
              </a:ext>
            </a:extLst>
          </p:cNvPr>
          <p:cNvSpPr/>
          <p:nvPr userDrawn="1"/>
        </p:nvSpPr>
        <p:spPr>
          <a:xfrm>
            <a:off x="4866971" y="2995665"/>
            <a:ext cx="296767" cy="295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D61E75-FD03-5098-065C-DFF51CDA642D}"/>
              </a:ext>
            </a:extLst>
          </p:cNvPr>
          <p:cNvSpPr/>
          <p:nvPr userDrawn="1"/>
        </p:nvSpPr>
        <p:spPr>
          <a:xfrm>
            <a:off x="3979584" y="2995665"/>
            <a:ext cx="296767" cy="2957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AFC1F2B0-0717-7EC6-B612-92898AB5CFE9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872425" y="1352135"/>
            <a:ext cx="2472136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244E95F9-C45E-3ED2-87D3-09DE6F0B6892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872425" y="2965332"/>
            <a:ext cx="2472136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rgbClr val="0056A4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2F4F0CDE-C789-6638-B548-3537C3BE784C}"/>
              </a:ext>
            </a:extLst>
          </p:cNvPr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5799439" y="1352135"/>
            <a:ext cx="2472136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rgbClr val="0BBBEF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8416860C-6FAA-4B5E-6208-5825DD9E1499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5799439" y="2965332"/>
            <a:ext cx="2472136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CECI EST LE TITRE DU PARAGRAPHE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41CBFFC3-99A9-3D12-17A8-141C03F2E6D0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872425" y="1768107"/>
            <a:ext cx="2472136" cy="7286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6" name="Text Placeholder 10">
            <a:extLst>
              <a:ext uri="{FF2B5EF4-FFF2-40B4-BE49-F238E27FC236}">
                <a16:creationId xmlns:a16="http://schemas.microsoft.com/office/drawing/2014/main" id="{D1F3E87F-610A-8F37-9304-6AA2BB273D44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872425" y="3381304"/>
            <a:ext cx="2472136" cy="7286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D4E4E8EF-17C5-AC15-F7FD-575D07D0163B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5799439" y="1768107"/>
            <a:ext cx="2472136" cy="7286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584767E4-FB66-5532-C1D7-C444623B688C}"/>
              </a:ext>
            </a:extLst>
          </p:cNvPr>
          <p:cNvSpPr>
            <a:spLocks noGrp="1"/>
          </p:cNvSpPr>
          <p:nvPr userDrawn="1">
            <p:ph type="body" sz="quarter" idx="113" hasCustomPrompt="1"/>
          </p:nvPr>
        </p:nvSpPr>
        <p:spPr>
          <a:xfrm>
            <a:off x="5799439" y="3381304"/>
            <a:ext cx="2472136" cy="7286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3785050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28BD6F4-7B9F-BEEE-1E76-FD7B3DF2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537F7D7A-4D27-12FE-C512-5670E7B93EC0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25538-5206-79B5-A64D-DBD372B28A43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FF5180-A4DE-2FA0-40C4-5F9FC65D98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B1B7FC-9E69-60F8-03AD-FA4B5854E8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EE7C9B-4E7C-9899-071A-05D31341BE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D1B2BC-3AFF-335B-AA02-7BD0B51C99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861E7FE-84C8-D5C9-5DF8-E3CE041ADF14}"/>
              </a:ext>
            </a:extLst>
          </p:cNvPr>
          <p:cNvSpPr/>
          <p:nvPr userDrawn="1"/>
        </p:nvSpPr>
        <p:spPr>
          <a:xfrm>
            <a:off x="1884802" y="3133771"/>
            <a:ext cx="1074356" cy="993051"/>
          </a:xfrm>
          <a:custGeom>
            <a:avLst/>
            <a:gdLst>
              <a:gd name="connsiteX0" fmla="*/ 1036987 w 1074356"/>
              <a:gd name="connsiteY0" fmla="*/ 316497 h 993051"/>
              <a:gd name="connsiteX1" fmla="*/ 508014 w 1074356"/>
              <a:gd name="connsiteY1" fmla="*/ 9933 h 993051"/>
              <a:gd name="connsiteX2" fmla="*/ 413198 w 1074356"/>
              <a:gd name="connsiteY2" fmla="*/ 26965 h 993051"/>
              <a:gd name="connsiteX3" fmla="*/ 62878 w 1074356"/>
              <a:gd name="connsiteY3" fmla="*/ 230338 h 993051"/>
              <a:gd name="connsiteX4" fmla="*/ 0 w 1074356"/>
              <a:gd name="connsiteY4" fmla="*/ 304475 h 993051"/>
              <a:gd name="connsiteX5" fmla="*/ 0 w 1074356"/>
              <a:gd name="connsiteY5" fmla="*/ 917601 h 993051"/>
              <a:gd name="connsiteX6" fmla="*/ 80843 w 1074356"/>
              <a:gd name="connsiteY6" fmla="*/ 992739 h 993051"/>
              <a:gd name="connsiteX7" fmla="*/ 1061938 w 1074356"/>
              <a:gd name="connsiteY7" fmla="*/ 424696 h 993051"/>
              <a:gd name="connsiteX8" fmla="*/ 1036987 w 1074356"/>
              <a:gd name="connsiteY8" fmla="*/ 316497 h 99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356" h="993051">
                <a:moveTo>
                  <a:pt x="1036987" y="316497"/>
                </a:moveTo>
                <a:lnTo>
                  <a:pt x="508014" y="9933"/>
                </a:lnTo>
                <a:cubicBezTo>
                  <a:pt x="476076" y="-8100"/>
                  <a:pt x="436153" y="-1087"/>
                  <a:pt x="413198" y="26965"/>
                </a:cubicBezTo>
                <a:cubicBezTo>
                  <a:pt x="325368" y="135163"/>
                  <a:pt x="199612" y="207296"/>
                  <a:pt x="62878" y="230338"/>
                </a:cubicBezTo>
                <a:cubicBezTo>
                  <a:pt x="26948" y="236349"/>
                  <a:pt x="0" y="267406"/>
                  <a:pt x="0" y="304475"/>
                </a:cubicBezTo>
                <a:lnTo>
                  <a:pt x="0" y="917601"/>
                </a:lnTo>
                <a:cubicBezTo>
                  <a:pt x="0" y="961682"/>
                  <a:pt x="36928" y="996747"/>
                  <a:pt x="80843" y="992739"/>
                </a:cubicBezTo>
                <a:cubicBezTo>
                  <a:pt x="474080" y="960680"/>
                  <a:pt x="837374" y="750294"/>
                  <a:pt x="1061938" y="424696"/>
                </a:cubicBezTo>
                <a:cubicBezTo>
                  <a:pt x="1085892" y="387627"/>
                  <a:pt x="1073915" y="338537"/>
                  <a:pt x="1036987" y="316497"/>
                </a:cubicBezTo>
                <a:close/>
              </a:path>
            </a:pathLst>
          </a:custGeom>
          <a:solidFill>
            <a:srgbClr val="87D9FC"/>
          </a:solidFill>
          <a:ln w="995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DC2CD66-9A13-E66F-4AF6-58048BA04AC0}"/>
              </a:ext>
            </a:extLst>
          </p:cNvPr>
          <p:cNvSpPr/>
          <p:nvPr userDrawn="1"/>
        </p:nvSpPr>
        <p:spPr>
          <a:xfrm>
            <a:off x="2380013" y="2193777"/>
            <a:ext cx="799276" cy="1222610"/>
          </a:xfrm>
          <a:custGeom>
            <a:avLst/>
            <a:gdLst>
              <a:gd name="connsiteX0" fmla="*/ 566728 w 799276"/>
              <a:gd name="connsiteY0" fmla="*/ 1212410 h 1222610"/>
              <a:gd name="connsiteX1" fmla="*/ 671525 w 799276"/>
              <a:gd name="connsiteY1" fmla="*/ 1180351 h 1222610"/>
              <a:gd name="connsiteX2" fmla="*/ 799277 w 799276"/>
              <a:gd name="connsiteY2" fmla="*/ 611305 h 1222610"/>
              <a:gd name="connsiteX3" fmla="*/ 671525 w 799276"/>
              <a:gd name="connsiteY3" fmla="*/ 42260 h 1222610"/>
              <a:gd name="connsiteX4" fmla="*/ 566728 w 799276"/>
              <a:gd name="connsiteY4" fmla="*/ 10201 h 1222610"/>
              <a:gd name="connsiteX5" fmla="*/ 37755 w 799276"/>
              <a:gd name="connsiteY5" fmla="*/ 316764 h 1222610"/>
              <a:gd name="connsiteX6" fmla="*/ 4819 w 799276"/>
              <a:gd name="connsiteY6" fmla="*/ 407932 h 1222610"/>
              <a:gd name="connsiteX7" fmla="*/ 42745 w 799276"/>
              <a:gd name="connsiteY7" fmla="*/ 610304 h 1222610"/>
              <a:gd name="connsiteX8" fmla="*/ 4819 w 799276"/>
              <a:gd name="connsiteY8" fmla="*/ 812675 h 1222610"/>
              <a:gd name="connsiteX9" fmla="*/ 37755 w 799276"/>
              <a:gd name="connsiteY9" fmla="*/ 903843 h 1222610"/>
              <a:gd name="connsiteX10" fmla="*/ 566728 w 799276"/>
              <a:gd name="connsiteY10" fmla="*/ 1212410 h 122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276" h="1222610">
                <a:moveTo>
                  <a:pt x="566728" y="1212410"/>
                </a:moveTo>
                <a:cubicBezTo>
                  <a:pt x="604654" y="1234450"/>
                  <a:pt x="653559" y="1219423"/>
                  <a:pt x="671525" y="1180351"/>
                </a:cubicBezTo>
                <a:cubicBezTo>
                  <a:pt x="755362" y="1003025"/>
                  <a:pt x="799277" y="808668"/>
                  <a:pt x="799277" y="611305"/>
                </a:cubicBezTo>
                <a:cubicBezTo>
                  <a:pt x="799277" y="414945"/>
                  <a:pt x="755362" y="219586"/>
                  <a:pt x="671525" y="42260"/>
                </a:cubicBezTo>
                <a:cubicBezTo>
                  <a:pt x="652561" y="3188"/>
                  <a:pt x="604654" y="-11839"/>
                  <a:pt x="566728" y="10201"/>
                </a:cubicBezTo>
                <a:lnTo>
                  <a:pt x="37755" y="316764"/>
                </a:lnTo>
                <a:cubicBezTo>
                  <a:pt x="5817" y="334797"/>
                  <a:pt x="-8156" y="373869"/>
                  <a:pt x="4819" y="407932"/>
                </a:cubicBezTo>
                <a:cubicBezTo>
                  <a:pt x="29770" y="473051"/>
                  <a:pt x="42745" y="541177"/>
                  <a:pt x="42745" y="610304"/>
                </a:cubicBezTo>
                <a:cubicBezTo>
                  <a:pt x="42745" y="679431"/>
                  <a:pt x="29770" y="748558"/>
                  <a:pt x="4819" y="812675"/>
                </a:cubicBezTo>
                <a:cubicBezTo>
                  <a:pt x="-8156" y="846738"/>
                  <a:pt x="5817" y="885810"/>
                  <a:pt x="37755" y="903843"/>
                </a:cubicBezTo>
                <a:lnTo>
                  <a:pt x="566728" y="1212410"/>
                </a:lnTo>
                <a:close/>
              </a:path>
            </a:pathLst>
          </a:custGeom>
          <a:solidFill>
            <a:schemeClr val="accent2"/>
          </a:solidFill>
          <a:ln w="995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DCF81D-BB67-4A15-72A1-CCB04AD3150F}"/>
              </a:ext>
            </a:extLst>
          </p:cNvPr>
          <p:cNvSpPr/>
          <p:nvPr userDrawn="1"/>
        </p:nvSpPr>
        <p:spPr>
          <a:xfrm>
            <a:off x="1883804" y="1483342"/>
            <a:ext cx="1075041" cy="993051"/>
          </a:xfrm>
          <a:custGeom>
            <a:avLst/>
            <a:gdLst>
              <a:gd name="connsiteX0" fmla="*/ 1061938 w 1075041"/>
              <a:gd name="connsiteY0" fmla="*/ 569358 h 993051"/>
              <a:gd name="connsiteX1" fmla="*/ 80843 w 1075041"/>
              <a:gd name="connsiteY1" fmla="*/ 312 h 993051"/>
              <a:gd name="connsiteX2" fmla="*/ 0 w 1075041"/>
              <a:gd name="connsiteY2" fmla="*/ 75450 h 993051"/>
              <a:gd name="connsiteX3" fmla="*/ 0 w 1075041"/>
              <a:gd name="connsiteY3" fmla="*/ 688577 h 993051"/>
              <a:gd name="connsiteX4" fmla="*/ 62878 w 1075041"/>
              <a:gd name="connsiteY4" fmla="*/ 762713 h 993051"/>
              <a:gd name="connsiteX5" fmla="*/ 413198 w 1075041"/>
              <a:gd name="connsiteY5" fmla="*/ 966087 h 993051"/>
              <a:gd name="connsiteX6" fmla="*/ 508014 w 1075041"/>
              <a:gd name="connsiteY6" fmla="*/ 983118 h 993051"/>
              <a:gd name="connsiteX7" fmla="*/ 1036987 w 1075041"/>
              <a:gd name="connsiteY7" fmla="*/ 676555 h 993051"/>
              <a:gd name="connsiteX8" fmla="*/ 1061938 w 1075041"/>
              <a:gd name="connsiteY8" fmla="*/ 569358 h 99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041" h="993051">
                <a:moveTo>
                  <a:pt x="1061938" y="569358"/>
                </a:moveTo>
                <a:cubicBezTo>
                  <a:pt x="837374" y="242758"/>
                  <a:pt x="474080" y="32371"/>
                  <a:pt x="80843" y="312"/>
                </a:cubicBezTo>
                <a:cubicBezTo>
                  <a:pt x="36928" y="-3695"/>
                  <a:pt x="0" y="31369"/>
                  <a:pt x="0" y="75450"/>
                </a:cubicBezTo>
                <a:lnTo>
                  <a:pt x="0" y="688577"/>
                </a:lnTo>
                <a:cubicBezTo>
                  <a:pt x="0" y="725645"/>
                  <a:pt x="25950" y="756702"/>
                  <a:pt x="62878" y="762713"/>
                </a:cubicBezTo>
                <a:cubicBezTo>
                  <a:pt x="199612" y="784754"/>
                  <a:pt x="325368" y="857888"/>
                  <a:pt x="413198" y="966087"/>
                </a:cubicBezTo>
                <a:cubicBezTo>
                  <a:pt x="436153" y="994138"/>
                  <a:pt x="477074" y="1001151"/>
                  <a:pt x="508014" y="983118"/>
                </a:cubicBezTo>
                <a:lnTo>
                  <a:pt x="1036987" y="676555"/>
                </a:lnTo>
                <a:cubicBezTo>
                  <a:pt x="1074913" y="654514"/>
                  <a:pt x="1086890" y="605424"/>
                  <a:pt x="1061938" y="569358"/>
                </a:cubicBezTo>
                <a:close/>
              </a:path>
            </a:pathLst>
          </a:custGeom>
          <a:solidFill>
            <a:schemeClr val="accent1"/>
          </a:solidFill>
          <a:ln w="995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1B168A1-7072-694A-3247-C42A9C31DD90}"/>
              </a:ext>
            </a:extLst>
          </p:cNvPr>
          <p:cNvSpPr/>
          <p:nvPr userDrawn="1"/>
        </p:nvSpPr>
        <p:spPr>
          <a:xfrm>
            <a:off x="758860" y="1483342"/>
            <a:ext cx="1075041" cy="993051"/>
          </a:xfrm>
          <a:custGeom>
            <a:avLst/>
            <a:gdLst>
              <a:gd name="connsiteX0" fmla="*/ 38055 w 1075041"/>
              <a:gd name="connsiteY0" fmla="*/ 676555 h 993051"/>
              <a:gd name="connsiteX1" fmla="*/ 567028 w 1075041"/>
              <a:gd name="connsiteY1" fmla="*/ 983118 h 993051"/>
              <a:gd name="connsiteX2" fmla="*/ 661844 w 1075041"/>
              <a:gd name="connsiteY2" fmla="*/ 966087 h 993051"/>
              <a:gd name="connsiteX3" fmla="*/ 1012164 w 1075041"/>
              <a:gd name="connsiteY3" fmla="*/ 762713 h 993051"/>
              <a:gd name="connsiteX4" fmla="*/ 1075042 w 1075041"/>
              <a:gd name="connsiteY4" fmla="*/ 688577 h 993051"/>
              <a:gd name="connsiteX5" fmla="*/ 1075042 w 1075041"/>
              <a:gd name="connsiteY5" fmla="*/ 75450 h 993051"/>
              <a:gd name="connsiteX6" fmla="*/ 994198 w 1075041"/>
              <a:gd name="connsiteY6" fmla="*/ 312 h 993051"/>
              <a:gd name="connsiteX7" fmla="*/ 13103 w 1075041"/>
              <a:gd name="connsiteY7" fmla="*/ 569358 h 993051"/>
              <a:gd name="connsiteX8" fmla="*/ 38055 w 1075041"/>
              <a:gd name="connsiteY8" fmla="*/ 676555 h 99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041" h="993051">
                <a:moveTo>
                  <a:pt x="38055" y="676555"/>
                </a:moveTo>
                <a:lnTo>
                  <a:pt x="567028" y="983118"/>
                </a:lnTo>
                <a:cubicBezTo>
                  <a:pt x="598966" y="1001151"/>
                  <a:pt x="638888" y="994138"/>
                  <a:pt x="661844" y="966087"/>
                </a:cubicBezTo>
                <a:cubicBezTo>
                  <a:pt x="749673" y="857888"/>
                  <a:pt x="875429" y="785755"/>
                  <a:pt x="1012164" y="762713"/>
                </a:cubicBezTo>
                <a:cubicBezTo>
                  <a:pt x="1048094" y="756702"/>
                  <a:pt x="1075042" y="725645"/>
                  <a:pt x="1075042" y="688577"/>
                </a:cubicBezTo>
                <a:lnTo>
                  <a:pt x="1075042" y="75450"/>
                </a:lnTo>
                <a:cubicBezTo>
                  <a:pt x="1075042" y="31369"/>
                  <a:pt x="1038113" y="-3695"/>
                  <a:pt x="994198" y="312"/>
                </a:cubicBezTo>
                <a:cubicBezTo>
                  <a:pt x="600962" y="32371"/>
                  <a:pt x="237667" y="242758"/>
                  <a:pt x="13103" y="569358"/>
                </a:cubicBezTo>
                <a:cubicBezTo>
                  <a:pt x="-11848" y="605424"/>
                  <a:pt x="128" y="654514"/>
                  <a:pt x="38055" y="676555"/>
                </a:cubicBezTo>
                <a:close/>
              </a:path>
            </a:pathLst>
          </a:custGeom>
          <a:solidFill>
            <a:srgbClr val="87D9FC"/>
          </a:solidFill>
          <a:ln w="995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1C13348-3022-29CF-6684-D32FE1C6A815}"/>
              </a:ext>
            </a:extLst>
          </p:cNvPr>
          <p:cNvSpPr/>
          <p:nvPr userDrawn="1"/>
        </p:nvSpPr>
        <p:spPr>
          <a:xfrm>
            <a:off x="538417" y="2193777"/>
            <a:ext cx="799276" cy="1222610"/>
          </a:xfrm>
          <a:custGeom>
            <a:avLst/>
            <a:gdLst>
              <a:gd name="connsiteX0" fmla="*/ 232549 w 799276"/>
              <a:gd name="connsiteY0" fmla="*/ 10201 h 1222610"/>
              <a:gd name="connsiteX1" fmla="*/ 127752 w 799276"/>
              <a:gd name="connsiteY1" fmla="*/ 42260 h 1222610"/>
              <a:gd name="connsiteX2" fmla="*/ 0 w 799276"/>
              <a:gd name="connsiteY2" fmla="*/ 611305 h 1222610"/>
              <a:gd name="connsiteX3" fmla="*/ 127752 w 799276"/>
              <a:gd name="connsiteY3" fmla="*/ 1180351 h 1222610"/>
              <a:gd name="connsiteX4" fmla="*/ 232549 w 799276"/>
              <a:gd name="connsiteY4" fmla="*/ 1212410 h 1222610"/>
              <a:gd name="connsiteX5" fmla="*/ 761522 w 799276"/>
              <a:gd name="connsiteY5" fmla="*/ 905847 h 1222610"/>
              <a:gd name="connsiteX6" fmla="*/ 794458 w 799276"/>
              <a:gd name="connsiteY6" fmla="*/ 814679 h 1222610"/>
              <a:gd name="connsiteX7" fmla="*/ 756531 w 799276"/>
              <a:gd name="connsiteY7" fmla="*/ 612307 h 1222610"/>
              <a:gd name="connsiteX8" fmla="*/ 794458 w 799276"/>
              <a:gd name="connsiteY8" fmla="*/ 409936 h 1222610"/>
              <a:gd name="connsiteX9" fmla="*/ 761522 w 799276"/>
              <a:gd name="connsiteY9" fmla="*/ 318768 h 1222610"/>
              <a:gd name="connsiteX10" fmla="*/ 232549 w 799276"/>
              <a:gd name="connsiteY10" fmla="*/ 10201 h 122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9276" h="1222610">
                <a:moveTo>
                  <a:pt x="232549" y="10201"/>
                </a:moveTo>
                <a:cubicBezTo>
                  <a:pt x="194622" y="-11839"/>
                  <a:pt x="145717" y="3188"/>
                  <a:pt x="127752" y="42260"/>
                </a:cubicBezTo>
                <a:cubicBezTo>
                  <a:pt x="43915" y="219586"/>
                  <a:pt x="0" y="414945"/>
                  <a:pt x="0" y="611305"/>
                </a:cubicBezTo>
                <a:cubicBezTo>
                  <a:pt x="0" y="807666"/>
                  <a:pt x="43915" y="1003025"/>
                  <a:pt x="127752" y="1180351"/>
                </a:cubicBezTo>
                <a:cubicBezTo>
                  <a:pt x="146715" y="1219423"/>
                  <a:pt x="194622" y="1234450"/>
                  <a:pt x="232549" y="1212410"/>
                </a:cubicBezTo>
                <a:lnTo>
                  <a:pt x="761522" y="905847"/>
                </a:lnTo>
                <a:cubicBezTo>
                  <a:pt x="793460" y="887813"/>
                  <a:pt x="807432" y="848742"/>
                  <a:pt x="794458" y="814679"/>
                </a:cubicBezTo>
                <a:cubicBezTo>
                  <a:pt x="769506" y="749559"/>
                  <a:pt x="756531" y="681434"/>
                  <a:pt x="756531" y="612307"/>
                </a:cubicBezTo>
                <a:cubicBezTo>
                  <a:pt x="756531" y="543180"/>
                  <a:pt x="769506" y="474053"/>
                  <a:pt x="794458" y="409936"/>
                </a:cubicBezTo>
                <a:cubicBezTo>
                  <a:pt x="807432" y="375873"/>
                  <a:pt x="793460" y="336801"/>
                  <a:pt x="761522" y="318768"/>
                </a:cubicBezTo>
                <a:lnTo>
                  <a:pt x="232549" y="10201"/>
                </a:lnTo>
                <a:close/>
              </a:path>
            </a:pathLst>
          </a:custGeom>
          <a:solidFill>
            <a:schemeClr val="accent2"/>
          </a:solidFill>
          <a:ln w="995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2B5A39-B7AB-6D63-5123-1B3C135B8DA4}"/>
              </a:ext>
            </a:extLst>
          </p:cNvPr>
          <p:cNvSpPr/>
          <p:nvPr userDrawn="1"/>
        </p:nvSpPr>
        <p:spPr>
          <a:xfrm>
            <a:off x="758860" y="3132769"/>
            <a:ext cx="1075041" cy="993051"/>
          </a:xfrm>
          <a:custGeom>
            <a:avLst/>
            <a:gdLst>
              <a:gd name="connsiteX0" fmla="*/ 13103 w 1075041"/>
              <a:gd name="connsiteY0" fmla="*/ 424695 h 993051"/>
              <a:gd name="connsiteX1" fmla="*/ 994198 w 1075041"/>
              <a:gd name="connsiteY1" fmla="*/ 992739 h 993051"/>
              <a:gd name="connsiteX2" fmla="*/ 1075042 w 1075041"/>
              <a:gd name="connsiteY2" fmla="*/ 917601 h 993051"/>
              <a:gd name="connsiteX3" fmla="*/ 1075042 w 1075041"/>
              <a:gd name="connsiteY3" fmla="*/ 304475 h 993051"/>
              <a:gd name="connsiteX4" fmla="*/ 1012164 w 1075041"/>
              <a:gd name="connsiteY4" fmla="*/ 230338 h 993051"/>
              <a:gd name="connsiteX5" fmla="*/ 661844 w 1075041"/>
              <a:gd name="connsiteY5" fmla="*/ 26965 h 993051"/>
              <a:gd name="connsiteX6" fmla="*/ 567028 w 1075041"/>
              <a:gd name="connsiteY6" fmla="*/ 9933 h 993051"/>
              <a:gd name="connsiteX7" fmla="*/ 38055 w 1075041"/>
              <a:gd name="connsiteY7" fmla="*/ 316497 h 993051"/>
              <a:gd name="connsiteX8" fmla="*/ 13103 w 1075041"/>
              <a:gd name="connsiteY8" fmla="*/ 424695 h 99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041" h="993051">
                <a:moveTo>
                  <a:pt x="13103" y="424695"/>
                </a:moveTo>
                <a:cubicBezTo>
                  <a:pt x="237667" y="750294"/>
                  <a:pt x="600962" y="960680"/>
                  <a:pt x="994198" y="992739"/>
                </a:cubicBezTo>
                <a:cubicBezTo>
                  <a:pt x="1038113" y="996746"/>
                  <a:pt x="1075042" y="961682"/>
                  <a:pt x="1075042" y="917601"/>
                </a:cubicBezTo>
                <a:lnTo>
                  <a:pt x="1075042" y="304475"/>
                </a:lnTo>
                <a:cubicBezTo>
                  <a:pt x="1075042" y="267406"/>
                  <a:pt x="1049092" y="236349"/>
                  <a:pt x="1012164" y="230338"/>
                </a:cubicBezTo>
                <a:cubicBezTo>
                  <a:pt x="875429" y="208298"/>
                  <a:pt x="749673" y="135164"/>
                  <a:pt x="661844" y="26965"/>
                </a:cubicBezTo>
                <a:cubicBezTo>
                  <a:pt x="638888" y="-1087"/>
                  <a:pt x="597968" y="-8100"/>
                  <a:pt x="567028" y="9933"/>
                </a:cubicBezTo>
                <a:lnTo>
                  <a:pt x="38055" y="316497"/>
                </a:lnTo>
                <a:cubicBezTo>
                  <a:pt x="128" y="339539"/>
                  <a:pt x="-11848" y="388629"/>
                  <a:pt x="13103" y="424695"/>
                </a:cubicBezTo>
                <a:close/>
              </a:path>
            </a:pathLst>
          </a:custGeom>
          <a:solidFill>
            <a:schemeClr val="accent1"/>
          </a:solidFill>
          <a:ln w="995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3D630E-A497-2DC2-89A0-05CA30F2BCD4}"/>
              </a:ext>
            </a:extLst>
          </p:cNvPr>
          <p:cNvSpPr/>
          <p:nvPr userDrawn="1"/>
        </p:nvSpPr>
        <p:spPr>
          <a:xfrm>
            <a:off x="1429529" y="2374764"/>
            <a:ext cx="862640" cy="862640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76200" sx="101000" sy="101000" algn="ctr" rotWithShape="0">
              <a:srgbClr val="000000">
                <a:alpha val="10000"/>
              </a:srgbClr>
            </a:outerShdw>
          </a:effectLst>
        </p:spPr>
        <p:txBody>
          <a:bodyPr lIns="0" tIns="0" rIns="0" bIns="0" rtlCol="0" anchor="ctr"/>
          <a:lstStyle/>
          <a:p>
            <a:pPr algn="ctr" defTabSz="914400"/>
            <a:endParaRPr lang="fr-FR" sz="160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0DB392D8-1DD2-8E8D-4E0A-244ACCD334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9508" y="2638026"/>
            <a:ext cx="642683" cy="336116"/>
          </a:xfrm>
          <a:prstGeom prst="rect">
            <a:avLst/>
          </a:prstGeom>
        </p:spPr>
      </p:pic>
      <p:sp>
        <p:nvSpPr>
          <p:cNvPr id="30" name="Rectangle: Rounded Corners 13">
            <a:extLst>
              <a:ext uri="{FF2B5EF4-FFF2-40B4-BE49-F238E27FC236}">
                <a16:creationId xmlns:a16="http://schemas.microsoft.com/office/drawing/2014/main" id="{83F8692E-A788-8C58-84DF-897CABF2E7AE}"/>
              </a:ext>
            </a:extLst>
          </p:cNvPr>
          <p:cNvSpPr/>
          <p:nvPr userDrawn="1"/>
        </p:nvSpPr>
        <p:spPr>
          <a:xfrm>
            <a:off x="3822634" y="1251764"/>
            <a:ext cx="4493994" cy="3188803"/>
          </a:xfrm>
          <a:prstGeom prst="roundRect">
            <a:avLst>
              <a:gd name="adj" fmla="val 4639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chemeClr val="l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CE8A3F8-3C7A-60EA-6A2A-09F0E33CD9A5}"/>
              </a:ext>
            </a:extLst>
          </p:cNvPr>
          <p:cNvPicPr>
            <a:picLocks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8529" r="-8529"/>
          <a:stretch/>
        </p:blipFill>
        <p:spPr>
          <a:xfrm>
            <a:off x="6197896" y="3400524"/>
            <a:ext cx="414177" cy="36447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0DDCBF6-7049-889D-F04B-F4BB58BD737B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1006" b="-1006"/>
          <a:stretch/>
        </p:blipFill>
        <p:spPr>
          <a:xfrm>
            <a:off x="4158234" y="3400524"/>
            <a:ext cx="414177" cy="36447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4248DD7-03BF-6A30-1C4C-4F093B94A8F9}"/>
              </a:ext>
            </a:extLst>
          </p:cNvPr>
          <p:cNvPicPr>
            <a:picLocks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1939" b="-1939"/>
          <a:stretch/>
        </p:blipFill>
        <p:spPr>
          <a:xfrm>
            <a:off x="6197896" y="2481691"/>
            <a:ext cx="414177" cy="36447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00A412E3-DEC9-E58B-4C68-9251CC14C9AC}"/>
              </a:ext>
            </a:extLst>
          </p:cNvPr>
          <p:cNvPicPr>
            <a:picLocks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005" b="-1005"/>
          <a:stretch/>
        </p:blipFill>
        <p:spPr>
          <a:xfrm>
            <a:off x="6197896" y="1511841"/>
            <a:ext cx="414177" cy="36447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62A536F-135F-2F66-84B1-DDC7EE7EB9B8}"/>
              </a:ext>
            </a:extLst>
          </p:cNvPr>
          <p:cNvPicPr>
            <a:picLocks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58234" y="1511841"/>
            <a:ext cx="414177" cy="36447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DD3EFB3-39A1-DA87-7A05-1F230784A650}"/>
              </a:ext>
            </a:extLst>
          </p:cNvPr>
          <p:cNvPicPr>
            <a:picLocks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-1691" r="-1691"/>
          <a:stretch/>
        </p:blipFill>
        <p:spPr>
          <a:xfrm>
            <a:off x="4158234" y="2481691"/>
            <a:ext cx="414177" cy="36447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98FE931-AB66-3317-E340-45378FA6A3F0}"/>
              </a:ext>
            </a:extLst>
          </p:cNvPr>
          <p:cNvCxnSpPr>
            <a:cxnSpLocks/>
          </p:cNvCxnSpPr>
          <p:nvPr userDrawn="1"/>
        </p:nvCxnSpPr>
        <p:spPr>
          <a:xfrm>
            <a:off x="4047401" y="2326817"/>
            <a:ext cx="40444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32F850F-D960-4C1B-F09D-36DA41F6E92B}"/>
              </a:ext>
            </a:extLst>
          </p:cNvPr>
          <p:cNvCxnSpPr>
            <a:cxnSpLocks/>
          </p:cNvCxnSpPr>
          <p:nvPr userDrawn="1"/>
        </p:nvCxnSpPr>
        <p:spPr>
          <a:xfrm>
            <a:off x="4047401" y="3263900"/>
            <a:ext cx="404446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1DC1579A-E94B-3993-494D-DC641037FF08}"/>
              </a:ext>
            </a:extLst>
          </p:cNvPr>
          <p:cNvSpPr>
            <a:spLocks noGrp="1"/>
          </p:cNvSpPr>
          <p:nvPr userDrawn="1">
            <p:ph type="pic" sz="quarter" idx="49" hasCustomPrompt="1"/>
          </p:nvPr>
        </p:nvSpPr>
        <p:spPr>
          <a:xfrm>
            <a:off x="712229" y="2576933"/>
            <a:ext cx="396000" cy="39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91" name="Picture Placeholder 90">
            <a:extLst>
              <a:ext uri="{FF2B5EF4-FFF2-40B4-BE49-F238E27FC236}">
                <a16:creationId xmlns:a16="http://schemas.microsoft.com/office/drawing/2014/main" id="{4C2334FC-B0CF-6F9B-A270-965B13C6D6C7}"/>
              </a:ext>
            </a:extLst>
          </p:cNvPr>
          <p:cNvSpPr>
            <a:spLocks noGrp="1"/>
          </p:cNvSpPr>
          <p:nvPr userDrawn="1">
            <p:ph type="pic" sz="quarter" idx="50" hasCustomPrompt="1"/>
          </p:nvPr>
        </p:nvSpPr>
        <p:spPr>
          <a:xfrm>
            <a:off x="1203513" y="1750557"/>
            <a:ext cx="396000" cy="39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94FFCED8-2555-7DC9-2D3E-ED771DAE3EF2}"/>
              </a:ext>
            </a:extLst>
          </p:cNvPr>
          <p:cNvSpPr>
            <a:spLocks noGrp="1"/>
          </p:cNvSpPr>
          <p:nvPr userDrawn="1">
            <p:ph type="pic" sz="quarter" idx="51" hasCustomPrompt="1"/>
          </p:nvPr>
        </p:nvSpPr>
        <p:spPr>
          <a:xfrm>
            <a:off x="2126788" y="1750557"/>
            <a:ext cx="396000" cy="39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97A8BCED-6398-F7B1-943E-15105E7D1327}"/>
              </a:ext>
            </a:extLst>
          </p:cNvPr>
          <p:cNvSpPr>
            <a:spLocks noGrp="1"/>
          </p:cNvSpPr>
          <p:nvPr userDrawn="1">
            <p:ph type="pic" sz="quarter" idx="52" hasCustomPrompt="1"/>
          </p:nvPr>
        </p:nvSpPr>
        <p:spPr>
          <a:xfrm>
            <a:off x="2612891" y="2576933"/>
            <a:ext cx="396000" cy="39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364DD709-E87C-9E19-D18E-D6699308DBEC}"/>
              </a:ext>
            </a:extLst>
          </p:cNvPr>
          <p:cNvSpPr>
            <a:spLocks noGrp="1"/>
          </p:cNvSpPr>
          <p:nvPr userDrawn="1">
            <p:ph type="pic" sz="quarter" idx="53" hasCustomPrompt="1"/>
          </p:nvPr>
        </p:nvSpPr>
        <p:spPr>
          <a:xfrm>
            <a:off x="2126501" y="3414257"/>
            <a:ext cx="396000" cy="39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5E2FC1C9-7C5C-210E-5D41-0D76F735193C}"/>
              </a:ext>
            </a:extLst>
          </p:cNvPr>
          <p:cNvSpPr>
            <a:spLocks noGrp="1"/>
          </p:cNvSpPr>
          <p:nvPr userDrawn="1">
            <p:ph type="pic" sz="quarter" idx="54" hasCustomPrompt="1"/>
          </p:nvPr>
        </p:nvSpPr>
        <p:spPr>
          <a:xfrm>
            <a:off x="1203513" y="3414257"/>
            <a:ext cx="396000" cy="39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99" name="Picture Placeholder 98">
            <a:extLst>
              <a:ext uri="{FF2B5EF4-FFF2-40B4-BE49-F238E27FC236}">
                <a16:creationId xmlns:a16="http://schemas.microsoft.com/office/drawing/2014/main" id="{1EFAE55B-754B-BB3A-1AFF-C0CD5C719AC4}"/>
              </a:ext>
            </a:extLst>
          </p:cNvPr>
          <p:cNvSpPr>
            <a:spLocks noGrp="1"/>
          </p:cNvSpPr>
          <p:nvPr userDrawn="1">
            <p:ph type="pic" sz="quarter" idx="55" hasCustomPrompt="1"/>
          </p:nvPr>
        </p:nvSpPr>
        <p:spPr>
          <a:xfrm>
            <a:off x="4257323" y="1586079"/>
            <a:ext cx="216000" cy="21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1" name="Picture Placeholder 100">
            <a:extLst>
              <a:ext uri="{FF2B5EF4-FFF2-40B4-BE49-F238E27FC236}">
                <a16:creationId xmlns:a16="http://schemas.microsoft.com/office/drawing/2014/main" id="{DC3AD6D9-E7FC-428C-EC2D-FB7A4C3413E4}"/>
              </a:ext>
            </a:extLst>
          </p:cNvPr>
          <p:cNvSpPr>
            <a:spLocks noGrp="1"/>
          </p:cNvSpPr>
          <p:nvPr userDrawn="1">
            <p:ph type="pic" sz="quarter" idx="56" hasCustomPrompt="1"/>
          </p:nvPr>
        </p:nvSpPr>
        <p:spPr>
          <a:xfrm>
            <a:off x="6296786" y="1586079"/>
            <a:ext cx="216000" cy="21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3" name="Picture Placeholder 102">
            <a:extLst>
              <a:ext uri="{FF2B5EF4-FFF2-40B4-BE49-F238E27FC236}">
                <a16:creationId xmlns:a16="http://schemas.microsoft.com/office/drawing/2014/main" id="{3C0B32E1-E245-EBE5-2539-27671ED65717}"/>
              </a:ext>
            </a:extLst>
          </p:cNvPr>
          <p:cNvSpPr>
            <a:spLocks noGrp="1"/>
          </p:cNvSpPr>
          <p:nvPr userDrawn="1">
            <p:ph type="pic" sz="quarter" idx="57" hasCustomPrompt="1"/>
          </p:nvPr>
        </p:nvSpPr>
        <p:spPr>
          <a:xfrm>
            <a:off x="4257124" y="2555928"/>
            <a:ext cx="216000" cy="21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8A5865E0-8614-2A7D-9EDD-E8938A321C3C}"/>
              </a:ext>
            </a:extLst>
          </p:cNvPr>
          <p:cNvSpPr>
            <a:spLocks noGrp="1"/>
          </p:cNvSpPr>
          <p:nvPr userDrawn="1">
            <p:ph type="pic" sz="quarter" idx="58" hasCustomPrompt="1"/>
          </p:nvPr>
        </p:nvSpPr>
        <p:spPr>
          <a:xfrm>
            <a:off x="6296786" y="2555928"/>
            <a:ext cx="216000" cy="21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9" name="Picture Placeholder 108">
            <a:extLst>
              <a:ext uri="{FF2B5EF4-FFF2-40B4-BE49-F238E27FC236}">
                <a16:creationId xmlns:a16="http://schemas.microsoft.com/office/drawing/2014/main" id="{91CF23CB-B874-8BBC-6D35-3616FA3ED035}"/>
              </a:ext>
            </a:extLst>
          </p:cNvPr>
          <p:cNvSpPr>
            <a:spLocks noGrp="1"/>
          </p:cNvSpPr>
          <p:nvPr userDrawn="1">
            <p:ph type="pic" sz="quarter" idx="59" hasCustomPrompt="1"/>
          </p:nvPr>
        </p:nvSpPr>
        <p:spPr>
          <a:xfrm>
            <a:off x="4257124" y="3474761"/>
            <a:ext cx="216000" cy="21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BB474E12-02FC-8798-05E1-94716D997FF4}"/>
              </a:ext>
            </a:extLst>
          </p:cNvPr>
          <p:cNvSpPr>
            <a:spLocks noGrp="1"/>
          </p:cNvSpPr>
          <p:nvPr userDrawn="1">
            <p:ph type="pic" sz="quarter" idx="60" hasCustomPrompt="1"/>
          </p:nvPr>
        </p:nvSpPr>
        <p:spPr>
          <a:xfrm>
            <a:off x="6296786" y="3474762"/>
            <a:ext cx="216000" cy="216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22" name="Text Placeholder 10">
            <a:extLst>
              <a:ext uri="{FF2B5EF4-FFF2-40B4-BE49-F238E27FC236}">
                <a16:creationId xmlns:a16="http://schemas.microsoft.com/office/drawing/2014/main" id="{2F4CA237-09DF-D2BF-9143-EDBCBB86743F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4158234" y="1947158"/>
            <a:ext cx="1788543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23" name="Text Placeholder 10">
            <a:extLst>
              <a:ext uri="{FF2B5EF4-FFF2-40B4-BE49-F238E27FC236}">
                <a16:creationId xmlns:a16="http://schemas.microsoft.com/office/drawing/2014/main" id="{8D5BC46D-D6CC-9E44-8C0B-62C6C1886D88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6197896" y="1947158"/>
            <a:ext cx="1788543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6B4F6651-3EAE-80D7-BED3-DE3B316554E1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6197896" y="2884241"/>
            <a:ext cx="1788543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25" name="Text Placeholder 10">
            <a:extLst>
              <a:ext uri="{FF2B5EF4-FFF2-40B4-BE49-F238E27FC236}">
                <a16:creationId xmlns:a16="http://schemas.microsoft.com/office/drawing/2014/main" id="{91E7857E-1185-5047-2628-45AC87F7A9B9}"/>
              </a:ext>
            </a:extLst>
          </p:cNvPr>
          <p:cNvSpPr>
            <a:spLocks noGrp="1"/>
          </p:cNvSpPr>
          <p:nvPr userDrawn="1">
            <p:ph type="body" sz="quarter" idx="113" hasCustomPrompt="1"/>
          </p:nvPr>
        </p:nvSpPr>
        <p:spPr>
          <a:xfrm>
            <a:off x="4158234" y="2884241"/>
            <a:ext cx="1788543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29721C7E-A22D-62AE-DB3B-F2598046FD60}"/>
              </a:ext>
            </a:extLst>
          </p:cNvPr>
          <p:cNvSpPr>
            <a:spLocks noGrp="1"/>
          </p:cNvSpPr>
          <p:nvPr userDrawn="1">
            <p:ph type="body" sz="quarter" idx="114" hasCustomPrompt="1"/>
          </p:nvPr>
        </p:nvSpPr>
        <p:spPr>
          <a:xfrm>
            <a:off x="4158234" y="3821324"/>
            <a:ext cx="1788543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27" name="Text Placeholder 10">
            <a:extLst>
              <a:ext uri="{FF2B5EF4-FFF2-40B4-BE49-F238E27FC236}">
                <a16:creationId xmlns:a16="http://schemas.microsoft.com/office/drawing/2014/main" id="{BEC5E27D-AAF1-5D48-2DC3-3F99A13DCB03}"/>
              </a:ext>
            </a:extLst>
          </p:cNvPr>
          <p:cNvSpPr>
            <a:spLocks noGrp="1"/>
          </p:cNvSpPr>
          <p:nvPr userDrawn="1">
            <p:ph type="body" sz="quarter" idx="115" hasCustomPrompt="1"/>
          </p:nvPr>
        </p:nvSpPr>
        <p:spPr>
          <a:xfrm>
            <a:off x="6197896" y="3821324"/>
            <a:ext cx="1788543" cy="2769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226101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7F3029-3AD9-E456-A6FF-3D2348DFC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7A819124-3705-42BA-BAA6-D0BEDEF7DCFA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FA572-4DDE-C15F-3C15-DBED8EF1C0B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ED8B08-5043-A578-CA8D-E0DE1E9D1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F8252D-CF05-37DD-351A-AC8C147B9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B2625A3-D244-DFF2-03A7-FE3CF0406B2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AC4E7468-C134-BF8E-2263-6F9DA0ABB9A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A90119-7F1D-CB6C-11F0-6DA18A8FB6EA}"/>
              </a:ext>
            </a:extLst>
          </p:cNvPr>
          <p:cNvSpPr/>
          <p:nvPr userDrawn="1"/>
        </p:nvSpPr>
        <p:spPr>
          <a:xfrm>
            <a:off x="1106768" y="1288780"/>
            <a:ext cx="2041136" cy="1053530"/>
          </a:xfrm>
          <a:custGeom>
            <a:avLst/>
            <a:gdLst>
              <a:gd name="connsiteX0" fmla="*/ 2315545 w 4631221"/>
              <a:gd name="connsiteY0" fmla="*/ 2390401 h 2390401"/>
              <a:gd name="connsiteX1" fmla="*/ 3501900 w 4631221"/>
              <a:gd name="connsiteY1" fmla="*/ 2080412 h 2390401"/>
              <a:gd name="connsiteX2" fmla="*/ 4630694 w 4631221"/>
              <a:gd name="connsiteY2" fmla="*/ 2359112 h 2390401"/>
              <a:gd name="connsiteX3" fmla="*/ 4631222 w 4631221"/>
              <a:gd name="connsiteY3" fmla="*/ 2315544 h 2390401"/>
              <a:gd name="connsiteX4" fmla="*/ 2315545 w 4631221"/>
              <a:gd name="connsiteY4" fmla="*/ 0 h 2390401"/>
              <a:gd name="connsiteX5" fmla="*/ 0 w 4631221"/>
              <a:gd name="connsiteY5" fmla="*/ 2315544 h 2390401"/>
              <a:gd name="connsiteX6" fmla="*/ 528 w 4631221"/>
              <a:gd name="connsiteY6" fmla="*/ 2359112 h 2390401"/>
              <a:gd name="connsiteX7" fmla="*/ 1129322 w 4631221"/>
              <a:gd name="connsiteY7" fmla="*/ 2080412 h 2390401"/>
              <a:gd name="connsiteX8" fmla="*/ 2315545 w 4631221"/>
              <a:gd name="connsiteY8" fmla="*/ 2390401 h 239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1221" h="2390401">
                <a:moveTo>
                  <a:pt x="2315545" y="2390401"/>
                </a:moveTo>
                <a:cubicBezTo>
                  <a:pt x="2666593" y="2193159"/>
                  <a:pt x="3071243" y="2080412"/>
                  <a:pt x="3501900" y="2080412"/>
                </a:cubicBezTo>
                <a:cubicBezTo>
                  <a:pt x="3909059" y="2080412"/>
                  <a:pt x="4293112" y="2181277"/>
                  <a:pt x="4630694" y="2359112"/>
                </a:cubicBezTo>
                <a:cubicBezTo>
                  <a:pt x="4630958" y="2344589"/>
                  <a:pt x="4631222" y="2330067"/>
                  <a:pt x="4631222" y="2315544"/>
                </a:cubicBezTo>
                <a:cubicBezTo>
                  <a:pt x="4631090" y="1038754"/>
                  <a:pt x="3592336" y="0"/>
                  <a:pt x="2315545" y="0"/>
                </a:cubicBezTo>
                <a:cubicBezTo>
                  <a:pt x="1038754" y="0"/>
                  <a:pt x="0" y="1038754"/>
                  <a:pt x="0" y="2315544"/>
                </a:cubicBezTo>
                <a:cubicBezTo>
                  <a:pt x="0" y="2330067"/>
                  <a:pt x="264" y="2344589"/>
                  <a:pt x="528" y="2359112"/>
                </a:cubicBezTo>
                <a:cubicBezTo>
                  <a:pt x="337978" y="2181277"/>
                  <a:pt x="722032" y="2080412"/>
                  <a:pt x="1129322" y="2080412"/>
                </a:cubicBezTo>
                <a:cubicBezTo>
                  <a:pt x="1559847" y="2080412"/>
                  <a:pt x="1964497" y="2193159"/>
                  <a:pt x="2315545" y="2390401"/>
                </a:cubicBezTo>
                <a:close/>
              </a:path>
            </a:pathLst>
          </a:custGeom>
          <a:solidFill>
            <a:schemeClr val="accent1"/>
          </a:solidFill>
          <a:ln w="1320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450" noProof="1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8BC42B4-34E1-B90A-904D-7552E8B80E38}"/>
              </a:ext>
            </a:extLst>
          </p:cNvPr>
          <p:cNvSpPr/>
          <p:nvPr userDrawn="1"/>
        </p:nvSpPr>
        <p:spPr>
          <a:xfrm>
            <a:off x="2177463" y="2412716"/>
            <a:ext cx="1493307" cy="1884321"/>
          </a:xfrm>
          <a:custGeom>
            <a:avLst/>
            <a:gdLst>
              <a:gd name="connsiteX0" fmla="*/ 1127077 w 3388229"/>
              <a:gd name="connsiteY0" fmla="*/ 1853465 h 4275419"/>
              <a:gd name="connsiteX1" fmla="*/ 1129586 w 3388229"/>
              <a:gd name="connsiteY1" fmla="*/ 1959875 h 4275419"/>
              <a:gd name="connsiteX2" fmla="*/ 0 w 3388229"/>
              <a:gd name="connsiteY2" fmla="*/ 4011507 h 4275419"/>
              <a:gd name="connsiteX3" fmla="*/ 1072684 w 3388229"/>
              <a:gd name="connsiteY3" fmla="*/ 4275420 h 4275419"/>
              <a:gd name="connsiteX4" fmla="*/ 3388229 w 3388229"/>
              <a:gd name="connsiteY4" fmla="*/ 1959875 h 4275419"/>
              <a:gd name="connsiteX5" fmla="*/ 2304587 w 3388229"/>
              <a:gd name="connsiteY5" fmla="*/ 0 h 4275419"/>
              <a:gd name="connsiteX6" fmla="*/ 1127077 w 3388229"/>
              <a:gd name="connsiteY6" fmla="*/ 1853465 h 427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8229" h="4275419">
                <a:moveTo>
                  <a:pt x="1127077" y="1853465"/>
                </a:moveTo>
                <a:cubicBezTo>
                  <a:pt x="1128661" y="1888715"/>
                  <a:pt x="1129586" y="1924229"/>
                  <a:pt x="1129586" y="1959875"/>
                </a:cubicBezTo>
                <a:cubicBezTo>
                  <a:pt x="1129586" y="2821719"/>
                  <a:pt x="678465" y="3580057"/>
                  <a:pt x="0" y="4011507"/>
                </a:cubicBezTo>
                <a:cubicBezTo>
                  <a:pt x="320815" y="4179967"/>
                  <a:pt x="685726" y="4275420"/>
                  <a:pt x="1072684" y="4275420"/>
                </a:cubicBezTo>
                <a:cubicBezTo>
                  <a:pt x="2349475" y="4275420"/>
                  <a:pt x="3388229" y="3236666"/>
                  <a:pt x="3388229" y="1959875"/>
                </a:cubicBezTo>
                <a:cubicBezTo>
                  <a:pt x="3388229" y="1135527"/>
                  <a:pt x="2955063" y="410458"/>
                  <a:pt x="2304587" y="0"/>
                </a:cubicBezTo>
                <a:cubicBezTo>
                  <a:pt x="2228542" y="788043"/>
                  <a:pt x="1774780" y="1467035"/>
                  <a:pt x="1127077" y="1853465"/>
                </a:cubicBezTo>
                <a:close/>
              </a:path>
            </a:pathLst>
          </a:custGeom>
          <a:solidFill>
            <a:schemeClr val="accent2"/>
          </a:solidFill>
          <a:ln w="1320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450" noProof="1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6E308F-5BFF-90F6-F866-3F5D059877BF}"/>
              </a:ext>
            </a:extLst>
          </p:cNvPr>
          <p:cNvSpPr/>
          <p:nvPr userDrawn="1"/>
        </p:nvSpPr>
        <p:spPr>
          <a:xfrm>
            <a:off x="2177405" y="2255961"/>
            <a:ext cx="967705" cy="917141"/>
          </a:xfrm>
          <a:custGeom>
            <a:avLst/>
            <a:gdLst>
              <a:gd name="connsiteX0" fmla="*/ 0 w 2195668"/>
              <a:gd name="connsiteY0" fmla="*/ 263913 h 2080940"/>
              <a:gd name="connsiteX1" fmla="*/ 1118232 w 2195668"/>
              <a:gd name="connsiteY1" fmla="*/ 2080940 h 2080940"/>
              <a:gd name="connsiteX2" fmla="*/ 2195669 w 2195668"/>
              <a:gd name="connsiteY2" fmla="*/ 291242 h 2080940"/>
              <a:gd name="connsiteX3" fmla="*/ 1072684 w 2195668"/>
              <a:gd name="connsiteY3" fmla="*/ 0 h 2080940"/>
              <a:gd name="connsiteX4" fmla="*/ 0 w 2195668"/>
              <a:gd name="connsiteY4" fmla="*/ 263913 h 208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5668" h="2080940">
                <a:moveTo>
                  <a:pt x="0" y="263913"/>
                </a:moveTo>
                <a:cubicBezTo>
                  <a:pt x="616150" y="655756"/>
                  <a:pt x="1044695" y="1317189"/>
                  <a:pt x="1118232" y="2080940"/>
                </a:cubicBezTo>
                <a:cubicBezTo>
                  <a:pt x="1723688" y="1698999"/>
                  <a:pt x="2140747" y="1044563"/>
                  <a:pt x="2195669" y="291242"/>
                </a:cubicBezTo>
                <a:cubicBezTo>
                  <a:pt x="1862840" y="105882"/>
                  <a:pt x="1479842" y="0"/>
                  <a:pt x="1072684" y="0"/>
                </a:cubicBezTo>
                <a:cubicBezTo>
                  <a:pt x="685726" y="0"/>
                  <a:pt x="320815" y="95452"/>
                  <a:pt x="0" y="263913"/>
                </a:cubicBezTo>
                <a:close/>
              </a:path>
            </a:pathLst>
          </a:custGeom>
          <a:solidFill>
            <a:schemeClr val="accent2"/>
          </a:solidFill>
          <a:ln w="1320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450" noProof="1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7894069-B204-B251-2597-012FD730E2D8}"/>
              </a:ext>
            </a:extLst>
          </p:cNvPr>
          <p:cNvSpPr/>
          <p:nvPr userDrawn="1"/>
        </p:nvSpPr>
        <p:spPr>
          <a:xfrm>
            <a:off x="538417" y="2437122"/>
            <a:ext cx="1493307" cy="1884263"/>
          </a:xfrm>
          <a:custGeom>
            <a:avLst/>
            <a:gdLst>
              <a:gd name="connsiteX0" fmla="*/ 2258643 w 3388229"/>
              <a:gd name="connsiteY0" fmla="*/ 1959743 h 4275287"/>
              <a:gd name="connsiteX1" fmla="*/ 2261152 w 3388229"/>
              <a:gd name="connsiteY1" fmla="*/ 1853333 h 4275287"/>
              <a:gd name="connsiteX2" fmla="*/ 1083774 w 3388229"/>
              <a:gd name="connsiteY2" fmla="*/ 0 h 4275287"/>
              <a:gd name="connsiteX3" fmla="*/ 0 w 3388229"/>
              <a:gd name="connsiteY3" fmla="*/ 1959743 h 4275287"/>
              <a:gd name="connsiteX4" fmla="*/ 2315545 w 3388229"/>
              <a:gd name="connsiteY4" fmla="*/ 4275288 h 4275287"/>
              <a:gd name="connsiteX5" fmla="*/ 3388229 w 3388229"/>
              <a:gd name="connsiteY5" fmla="*/ 4011375 h 4275287"/>
              <a:gd name="connsiteX6" fmla="*/ 2258643 w 3388229"/>
              <a:gd name="connsiteY6" fmla="*/ 1959743 h 427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8229" h="4275287">
                <a:moveTo>
                  <a:pt x="2258643" y="1959743"/>
                </a:moveTo>
                <a:cubicBezTo>
                  <a:pt x="2258643" y="1924097"/>
                  <a:pt x="2259567" y="1888583"/>
                  <a:pt x="2261152" y="1853333"/>
                </a:cubicBezTo>
                <a:cubicBezTo>
                  <a:pt x="1613449" y="1466903"/>
                  <a:pt x="1159687" y="787911"/>
                  <a:pt x="1083774" y="0"/>
                </a:cubicBezTo>
                <a:cubicBezTo>
                  <a:pt x="433166" y="410326"/>
                  <a:pt x="0" y="1135395"/>
                  <a:pt x="0" y="1959743"/>
                </a:cubicBezTo>
                <a:cubicBezTo>
                  <a:pt x="0" y="3236534"/>
                  <a:pt x="1038754" y="4275288"/>
                  <a:pt x="2315545" y="4275288"/>
                </a:cubicBezTo>
                <a:cubicBezTo>
                  <a:pt x="2702372" y="4275288"/>
                  <a:pt x="3067282" y="4179835"/>
                  <a:pt x="3388229" y="4011375"/>
                </a:cubicBezTo>
                <a:cubicBezTo>
                  <a:pt x="2709765" y="3580057"/>
                  <a:pt x="2258643" y="2821587"/>
                  <a:pt x="2258643" y="1959743"/>
                </a:cubicBezTo>
                <a:close/>
              </a:path>
            </a:pathLst>
          </a:custGeom>
          <a:solidFill>
            <a:srgbClr val="87D9FC"/>
          </a:solidFill>
          <a:ln w="1320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450" noProof="1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149A90-1AEB-C5B4-12D0-22A2AB074055}"/>
              </a:ext>
            </a:extLst>
          </p:cNvPr>
          <p:cNvSpPr/>
          <p:nvPr userDrawn="1"/>
        </p:nvSpPr>
        <p:spPr>
          <a:xfrm>
            <a:off x="1109502" y="2255961"/>
            <a:ext cx="967705" cy="917141"/>
          </a:xfrm>
          <a:custGeom>
            <a:avLst/>
            <a:gdLst>
              <a:gd name="connsiteX0" fmla="*/ 1077437 w 2195668"/>
              <a:gd name="connsiteY0" fmla="*/ 2080940 h 2080940"/>
              <a:gd name="connsiteX1" fmla="*/ 2195669 w 2195668"/>
              <a:gd name="connsiteY1" fmla="*/ 263913 h 2080940"/>
              <a:gd name="connsiteX2" fmla="*/ 1122985 w 2195668"/>
              <a:gd name="connsiteY2" fmla="*/ 0 h 2080940"/>
              <a:gd name="connsiteX3" fmla="*/ 0 w 2195668"/>
              <a:gd name="connsiteY3" fmla="*/ 291242 h 2080940"/>
              <a:gd name="connsiteX4" fmla="*/ 1077437 w 2195668"/>
              <a:gd name="connsiteY4" fmla="*/ 2080940 h 208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5668" h="2080940">
                <a:moveTo>
                  <a:pt x="1077437" y="2080940"/>
                </a:moveTo>
                <a:cubicBezTo>
                  <a:pt x="1150973" y="1317189"/>
                  <a:pt x="1579519" y="655756"/>
                  <a:pt x="2195669" y="263913"/>
                </a:cubicBezTo>
                <a:cubicBezTo>
                  <a:pt x="1874853" y="95452"/>
                  <a:pt x="1509943" y="0"/>
                  <a:pt x="1122985" y="0"/>
                </a:cubicBezTo>
                <a:cubicBezTo>
                  <a:pt x="715695" y="0"/>
                  <a:pt x="332829" y="105882"/>
                  <a:pt x="0" y="291242"/>
                </a:cubicBezTo>
                <a:cubicBezTo>
                  <a:pt x="54921" y="1044563"/>
                  <a:pt x="471981" y="1698999"/>
                  <a:pt x="1077437" y="2080940"/>
                </a:cubicBezTo>
                <a:close/>
              </a:path>
            </a:pathLst>
          </a:custGeom>
          <a:solidFill>
            <a:schemeClr val="accent1"/>
          </a:solidFill>
          <a:ln w="1320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450" noProof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897506-60EE-2966-AECD-A27AD9D5EB49}"/>
              </a:ext>
            </a:extLst>
          </p:cNvPr>
          <p:cNvSpPr/>
          <p:nvPr userDrawn="1"/>
        </p:nvSpPr>
        <p:spPr>
          <a:xfrm>
            <a:off x="1629575" y="3257298"/>
            <a:ext cx="995459" cy="895320"/>
          </a:xfrm>
          <a:custGeom>
            <a:avLst/>
            <a:gdLst>
              <a:gd name="connsiteX0" fmla="*/ 2258643 w 2258643"/>
              <a:gd name="connsiteY0" fmla="*/ 43567 h 2031431"/>
              <a:gd name="connsiteX1" fmla="*/ 2258115 w 2258643"/>
              <a:gd name="connsiteY1" fmla="*/ 0 h 2031431"/>
              <a:gd name="connsiteX2" fmla="*/ 1129322 w 2258643"/>
              <a:gd name="connsiteY2" fmla="*/ 278700 h 2031431"/>
              <a:gd name="connsiteX3" fmla="*/ 528 w 2258643"/>
              <a:gd name="connsiteY3" fmla="*/ 0 h 2031431"/>
              <a:gd name="connsiteX4" fmla="*/ 0 w 2258643"/>
              <a:gd name="connsiteY4" fmla="*/ 43567 h 2031431"/>
              <a:gd name="connsiteX5" fmla="*/ 1129322 w 2258643"/>
              <a:gd name="connsiteY5" fmla="*/ 2031432 h 2031431"/>
              <a:gd name="connsiteX6" fmla="*/ 2258643 w 2258643"/>
              <a:gd name="connsiteY6" fmla="*/ 43567 h 203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643" h="2031431">
                <a:moveTo>
                  <a:pt x="2258643" y="43567"/>
                </a:moveTo>
                <a:cubicBezTo>
                  <a:pt x="2258643" y="29045"/>
                  <a:pt x="2258379" y="14523"/>
                  <a:pt x="2258115" y="0"/>
                </a:cubicBezTo>
                <a:cubicBezTo>
                  <a:pt x="1920665" y="177834"/>
                  <a:pt x="1536612" y="278700"/>
                  <a:pt x="1129322" y="278700"/>
                </a:cubicBezTo>
                <a:cubicBezTo>
                  <a:pt x="722164" y="278700"/>
                  <a:pt x="338110" y="177834"/>
                  <a:pt x="528" y="0"/>
                </a:cubicBezTo>
                <a:cubicBezTo>
                  <a:pt x="264" y="14523"/>
                  <a:pt x="0" y="29045"/>
                  <a:pt x="0" y="43567"/>
                </a:cubicBezTo>
                <a:cubicBezTo>
                  <a:pt x="0" y="887060"/>
                  <a:pt x="453498" y="1626650"/>
                  <a:pt x="1129322" y="2031432"/>
                </a:cubicBezTo>
                <a:cubicBezTo>
                  <a:pt x="1805146" y="1626650"/>
                  <a:pt x="2258643" y="887060"/>
                  <a:pt x="2258643" y="43567"/>
                </a:cubicBezTo>
                <a:close/>
              </a:path>
            </a:pathLst>
          </a:custGeom>
          <a:solidFill>
            <a:srgbClr val="87D9FC"/>
          </a:solidFill>
          <a:ln w="13202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450" noProof="1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134BE35C-3C32-C51F-2068-7CBE17EC16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6690" y="2747186"/>
            <a:ext cx="701174" cy="366706"/>
          </a:xfrm>
          <a:prstGeom prst="rect">
            <a:avLst/>
          </a:prstGeom>
        </p:spPr>
      </p:pic>
      <p:cxnSp>
        <p:nvCxnSpPr>
          <p:cNvPr id="60" name="Straight Connector 12">
            <a:extLst>
              <a:ext uri="{FF2B5EF4-FFF2-40B4-BE49-F238E27FC236}">
                <a16:creationId xmlns:a16="http://schemas.microsoft.com/office/drawing/2014/main" id="{2B4D5299-A6CA-6FD9-3729-A02E94A27963}"/>
              </a:ext>
            </a:extLst>
          </p:cNvPr>
          <p:cNvCxnSpPr>
            <a:cxnSpLocks/>
          </p:cNvCxnSpPr>
          <p:nvPr userDrawn="1"/>
        </p:nvCxnSpPr>
        <p:spPr>
          <a:xfrm>
            <a:off x="4729170" y="2284646"/>
            <a:ext cx="369283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2">
            <a:extLst>
              <a:ext uri="{FF2B5EF4-FFF2-40B4-BE49-F238E27FC236}">
                <a16:creationId xmlns:a16="http://schemas.microsoft.com/office/drawing/2014/main" id="{818DB91F-4054-5366-758D-42D760ADAF3F}"/>
              </a:ext>
            </a:extLst>
          </p:cNvPr>
          <p:cNvCxnSpPr>
            <a:cxnSpLocks/>
          </p:cNvCxnSpPr>
          <p:nvPr userDrawn="1"/>
        </p:nvCxnSpPr>
        <p:spPr>
          <a:xfrm>
            <a:off x="4729170" y="3328311"/>
            <a:ext cx="369283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464BAB11-077A-1D22-FACA-1C2D39B98DBA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2467795" y="2321171"/>
            <a:ext cx="565038" cy="4924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cap="none" baseline="0">
                <a:ln w="3175">
                  <a:noFill/>
                </a:ln>
                <a:solidFill>
                  <a:schemeClr val="bg1"/>
                </a:solidFill>
                <a:latin typeface="+mj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2</a:t>
            </a:r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DFCB9EBF-4B2A-5D40-436B-2FE1D32D10BC}"/>
              </a:ext>
            </a:extLst>
          </p:cNvPr>
          <p:cNvSpPr>
            <a:spLocks noGrp="1"/>
          </p:cNvSpPr>
          <p:nvPr userDrawn="1">
            <p:ph type="body" sz="quarter" idx="111" hasCustomPrompt="1"/>
          </p:nvPr>
        </p:nvSpPr>
        <p:spPr>
          <a:xfrm>
            <a:off x="1221718" y="2321171"/>
            <a:ext cx="565038" cy="4924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cap="none" baseline="0">
                <a:ln w="3175">
                  <a:noFill/>
                </a:ln>
                <a:solidFill>
                  <a:schemeClr val="bg1"/>
                </a:solidFill>
                <a:latin typeface="+mj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1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7BAA4B69-0695-36D5-AEE5-CDDE62223F73}"/>
              </a:ext>
            </a:extLst>
          </p:cNvPr>
          <p:cNvSpPr>
            <a:spLocks noGrp="1"/>
          </p:cNvSpPr>
          <p:nvPr userDrawn="1">
            <p:ph type="body" sz="quarter" idx="112" hasCustomPrompt="1"/>
          </p:nvPr>
        </p:nvSpPr>
        <p:spPr>
          <a:xfrm>
            <a:off x="1844787" y="3427016"/>
            <a:ext cx="565038" cy="4924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cap="none" baseline="0">
                <a:ln w="3175">
                  <a:noFill/>
                </a:ln>
                <a:solidFill>
                  <a:schemeClr val="bg1"/>
                </a:solidFill>
                <a:latin typeface="+mj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3</a:t>
            </a: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E3CE3DB0-DDED-C477-2F49-CFCD12312811}"/>
              </a:ext>
            </a:extLst>
          </p:cNvPr>
          <p:cNvSpPr>
            <a:spLocks noGrp="1"/>
          </p:cNvSpPr>
          <p:nvPr userDrawn="1">
            <p:ph type="body" sz="quarter" idx="113" hasCustomPrompt="1"/>
          </p:nvPr>
        </p:nvSpPr>
        <p:spPr>
          <a:xfrm>
            <a:off x="1606824" y="1699729"/>
            <a:ext cx="1041024" cy="27699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bg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B9722329-86E2-7ECA-7432-F5281E867F00}"/>
              </a:ext>
            </a:extLst>
          </p:cNvPr>
          <p:cNvSpPr>
            <a:spLocks noGrp="1"/>
          </p:cNvSpPr>
          <p:nvPr userDrawn="1">
            <p:ph type="body" sz="quarter" idx="114" hasCustomPrompt="1"/>
          </p:nvPr>
        </p:nvSpPr>
        <p:spPr>
          <a:xfrm>
            <a:off x="2650331" y="3446415"/>
            <a:ext cx="768330" cy="27699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bg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69EE28BB-6D71-688A-83BB-B3B90DFB31B8}"/>
              </a:ext>
            </a:extLst>
          </p:cNvPr>
          <p:cNvSpPr>
            <a:spLocks noGrp="1"/>
          </p:cNvSpPr>
          <p:nvPr userDrawn="1">
            <p:ph type="body" sz="quarter" idx="115" hasCustomPrompt="1"/>
          </p:nvPr>
        </p:nvSpPr>
        <p:spPr>
          <a:xfrm>
            <a:off x="756890" y="3446415"/>
            <a:ext cx="768330" cy="27699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bg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6E7DDC9A-BC53-8608-B044-A089D50EB65E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5510403" y="1504465"/>
            <a:ext cx="2911602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00D64136-F63F-73CE-7A31-4F76211AE2D7}"/>
              </a:ext>
            </a:extLst>
          </p:cNvPr>
          <p:cNvSpPr>
            <a:spLocks noGrp="1"/>
          </p:cNvSpPr>
          <p:nvPr userDrawn="1">
            <p:ph type="body" sz="quarter" idx="116" hasCustomPrompt="1"/>
          </p:nvPr>
        </p:nvSpPr>
        <p:spPr>
          <a:xfrm>
            <a:off x="5510403" y="1713384"/>
            <a:ext cx="2911602" cy="30777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210F4009-F01F-419A-E10A-B3EA1A81E282}"/>
              </a:ext>
            </a:extLst>
          </p:cNvPr>
          <p:cNvSpPr>
            <a:spLocks noGrp="1"/>
          </p:cNvSpPr>
          <p:nvPr userDrawn="1">
            <p:ph type="body" sz="quarter" idx="117" hasCustomPrompt="1"/>
          </p:nvPr>
        </p:nvSpPr>
        <p:spPr>
          <a:xfrm>
            <a:off x="5510403" y="2540436"/>
            <a:ext cx="2911602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BF551E7A-A000-FA73-0B7E-413E92BAC640}"/>
              </a:ext>
            </a:extLst>
          </p:cNvPr>
          <p:cNvSpPr>
            <a:spLocks noGrp="1"/>
          </p:cNvSpPr>
          <p:nvPr userDrawn="1">
            <p:ph type="body" sz="quarter" idx="118" hasCustomPrompt="1"/>
          </p:nvPr>
        </p:nvSpPr>
        <p:spPr>
          <a:xfrm>
            <a:off x="5510403" y="2757049"/>
            <a:ext cx="2911602" cy="30777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461E0862-3324-2CD8-9F44-7F9DF7BD1F6E}"/>
              </a:ext>
            </a:extLst>
          </p:cNvPr>
          <p:cNvSpPr>
            <a:spLocks noGrp="1"/>
          </p:cNvSpPr>
          <p:nvPr userDrawn="1">
            <p:ph type="body" sz="quarter" idx="119" hasCustomPrompt="1"/>
          </p:nvPr>
        </p:nvSpPr>
        <p:spPr>
          <a:xfrm>
            <a:off x="5510403" y="3584102"/>
            <a:ext cx="2911602" cy="1692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rgbClr val="83D0F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TITRE DU PARAGRAPHE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98000C46-B465-655B-E900-84FF2D456263}"/>
              </a:ext>
            </a:extLst>
          </p:cNvPr>
          <p:cNvSpPr>
            <a:spLocks noGrp="1"/>
          </p:cNvSpPr>
          <p:nvPr userDrawn="1">
            <p:ph type="body" sz="quarter" idx="120" hasCustomPrompt="1"/>
          </p:nvPr>
        </p:nvSpPr>
        <p:spPr>
          <a:xfrm>
            <a:off x="5510403" y="3797923"/>
            <a:ext cx="2911602" cy="30777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10341E00-3335-7035-33DD-9648DEC979D3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734771" y="3608274"/>
            <a:ext cx="556521" cy="480948"/>
          </a:xfrm>
          <a:custGeom>
            <a:avLst/>
            <a:gdLst>
              <a:gd name="connsiteX0" fmla="*/ 348962 w 556521"/>
              <a:gd name="connsiteY0" fmla="*/ 690 h 480948"/>
              <a:gd name="connsiteX1" fmla="*/ 385375 w 556521"/>
              <a:gd name="connsiteY1" fmla="*/ 7216 h 480948"/>
              <a:gd name="connsiteX2" fmla="*/ 469959 w 556521"/>
              <a:gd name="connsiteY2" fmla="*/ 435237 h 480948"/>
              <a:gd name="connsiteX3" fmla="*/ 167137 w 556521"/>
              <a:gd name="connsiteY3" fmla="*/ 450490 h 480948"/>
              <a:gd name="connsiteX4" fmla="*/ 978 w 556521"/>
              <a:gd name="connsiteY4" fmla="*/ 280228 h 480948"/>
              <a:gd name="connsiteX5" fmla="*/ 348962 w 556521"/>
              <a:gd name="connsiteY5" fmla="*/ 690 h 480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521" h="480948">
                <a:moveTo>
                  <a:pt x="348962" y="690"/>
                </a:moveTo>
                <a:cubicBezTo>
                  <a:pt x="361007" y="1698"/>
                  <a:pt x="373157" y="3830"/>
                  <a:pt x="385375" y="7216"/>
                </a:cubicBezTo>
                <a:cubicBezTo>
                  <a:pt x="584506" y="62422"/>
                  <a:pt x="606018" y="349862"/>
                  <a:pt x="469959" y="435237"/>
                </a:cubicBezTo>
                <a:cubicBezTo>
                  <a:pt x="376718" y="493720"/>
                  <a:pt x="260928" y="493039"/>
                  <a:pt x="167137" y="450490"/>
                </a:cubicBezTo>
                <a:cubicBezTo>
                  <a:pt x="73339" y="407940"/>
                  <a:pt x="-10015" y="340628"/>
                  <a:pt x="978" y="280228"/>
                </a:cubicBezTo>
                <a:cubicBezTo>
                  <a:pt x="11291" y="223533"/>
                  <a:pt x="168294" y="-14425"/>
                  <a:pt x="348962" y="690"/>
                </a:cubicBezTo>
                <a:close/>
              </a:path>
            </a:pathLst>
          </a:custGeom>
          <a:solidFill>
            <a:srgbClr val="83D0F5"/>
          </a:solidFill>
        </p:spPr>
        <p:txBody>
          <a:bodyPr wrap="square" lIns="0" tIns="3600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3A4313E7-D709-E5C6-896B-3A73D8E6C8D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40630" y="2556174"/>
            <a:ext cx="544804" cy="500607"/>
          </a:xfrm>
          <a:custGeom>
            <a:avLst/>
            <a:gdLst>
              <a:gd name="connsiteX0" fmla="*/ 264083 w 544804"/>
              <a:gd name="connsiteY0" fmla="*/ 1455 h 500607"/>
              <a:gd name="connsiteX1" fmla="*/ 343347 w 544804"/>
              <a:gd name="connsiteY1" fmla="*/ 2976 h 500607"/>
              <a:gd name="connsiteX2" fmla="*/ 544090 w 544804"/>
              <a:gd name="connsiteY2" fmla="*/ 119063 h 500607"/>
              <a:gd name="connsiteX3" fmla="*/ 331412 w 544804"/>
              <a:gd name="connsiteY3" fmla="*/ 482658 h 500607"/>
              <a:gd name="connsiteX4" fmla="*/ 41018 w 544804"/>
              <a:gd name="connsiteY4" fmla="*/ 104838 h 500607"/>
              <a:gd name="connsiteX5" fmla="*/ 264083 w 544804"/>
              <a:gd name="connsiteY5" fmla="*/ 1455 h 50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04" h="500607">
                <a:moveTo>
                  <a:pt x="264083" y="1455"/>
                </a:moveTo>
                <a:cubicBezTo>
                  <a:pt x="292108" y="-918"/>
                  <a:pt x="319200" y="-372"/>
                  <a:pt x="343347" y="2976"/>
                </a:cubicBezTo>
                <a:cubicBezTo>
                  <a:pt x="439937" y="16368"/>
                  <a:pt x="537637" y="61123"/>
                  <a:pt x="544090" y="119063"/>
                </a:cubicBezTo>
                <a:cubicBezTo>
                  <a:pt x="550613" y="177071"/>
                  <a:pt x="515016" y="412506"/>
                  <a:pt x="331412" y="482658"/>
                </a:cubicBezTo>
                <a:cubicBezTo>
                  <a:pt x="80709" y="578344"/>
                  <a:pt x="-79719" y="268039"/>
                  <a:pt x="41018" y="104838"/>
                </a:cubicBezTo>
                <a:cubicBezTo>
                  <a:pt x="87544" y="41972"/>
                  <a:pt x="180009" y="8575"/>
                  <a:pt x="264083" y="1455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90E88021-1DBD-AFC1-DE99-61599071A330}"/>
              </a:ext>
            </a:extLst>
          </p:cNvPr>
          <p:cNvSpPr>
            <a:spLocks noGrp="1"/>
          </p:cNvSpPr>
          <p:nvPr userDrawn="1">
            <p:ph type="body" sz="quarter" idx="121" hasCustomPrompt="1"/>
          </p:nvPr>
        </p:nvSpPr>
        <p:spPr>
          <a:xfrm>
            <a:off x="4730835" y="1512969"/>
            <a:ext cx="564394" cy="499689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034557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89B3644-B970-FC15-D2A0-A97DDBFE9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C5E3A1FA-B8E3-75CF-DF3D-B7BA5D55E05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A8CC7-EDCB-2CA5-9935-0A1471ADB87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4200C6-5327-677D-950A-E9D662BB8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0A4BE1-18BA-B9AC-23D7-7887E10DA9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D5DCCED-8364-DEE1-2698-F642DDC840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515208">
            <a:off x="559606" y="1035058"/>
            <a:ext cx="2972092" cy="27087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C112CEE-E111-FEF9-F9DC-2188F077A1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4265" y="1314534"/>
            <a:ext cx="576000" cy="576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629A275D-FDC6-7919-EB92-767079C0ACF0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4214265" y="3291622"/>
            <a:ext cx="4240131" cy="24622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C7CD534-4BDB-89FB-331D-DA2D03EA4AD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48688" y="747507"/>
            <a:ext cx="3181104" cy="3283843"/>
          </a:xfrm>
          <a:custGeom>
            <a:avLst/>
            <a:gdLst>
              <a:gd name="connsiteX0" fmla="*/ 2444575 w 3181104"/>
              <a:gd name="connsiteY0" fmla="*/ 6 h 3283843"/>
              <a:gd name="connsiteX1" fmla="*/ 2882173 w 3181104"/>
              <a:gd name="connsiteY1" fmla="*/ 136848 h 3283843"/>
              <a:gd name="connsiteX2" fmla="*/ 2882556 w 3181104"/>
              <a:gd name="connsiteY2" fmla="*/ 136347 h 3283843"/>
              <a:gd name="connsiteX3" fmla="*/ 3137432 w 3181104"/>
              <a:gd name="connsiteY3" fmla="*/ 645307 h 3283843"/>
              <a:gd name="connsiteX4" fmla="*/ 2273954 w 3181104"/>
              <a:gd name="connsiteY4" fmla="*/ 3010757 h 3283843"/>
              <a:gd name="connsiteX5" fmla="*/ 191866 w 3181104"/>
              <a:gd name="connsiteY5" fmla="*/ 2636246 h 3283843"/>
              <a:gd name="connsiteX6" fmla="*/ 16431 w 3181104"/>
              <a:gd name="connsiteY6" fmla="*/ 2137607 h 3283843"/>
              <a:gd name="connsiteX7" fmla="*/ 1319380 w 3181104"/>
              <a:gd name="connsiteY7" fmla="*/ 305701 h 3283843"/>
              <a:gd name="connsiteX8" fmla="*/ 2444575 w 3181104"/>
              <a:gd name="connsiteY8" fmla="*/ 6 h 3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1104" h="3283843">
                <a:moveTo>
                  <a:pt x="2444575" y="6"/>
                </a:moveTo>
                <a:cubicBezTo>
                  <a:pt x="2620201" y="560"/>
                  <a:pt x="2766108" y="43158"/>
                  <a:pt x="2882173" y="136848"/>
                </a:cubicBezTo>
                <a:lnTo>
                  <a:pt x="2882556" y="136347"/>
                </a:lnTo>
                <a:cubicBezTo>
                  <a:pt x="3000609" y="231456"/>
                  <a:pt x="3088600" y="413921"/>
                  <a:pt x="3137432" y="645307"/>
                </a:cubicBezTo>
                <a:cubicBezTo>
                  <a:pt x="3283925" y="1339462"/>
                  <a:pt x="3077979" y="2473887"/>
                  <a:pt x="2273954" y="3010757"/>
                </a:cubicBezTo>
                <a:cubicBezTo>
                  <a:pt x="1512078" y="3519674"/>
                  <a:pt x="582294" y="3272984"/>
                  <a:pt x="191866" y="2636246"/>
                </a:cubicBezTo>
                <a:cubicBezTo>
                  <a:pt x="101768" y="2489308"/>
                  <a:pt x="40393" y="2321598"/>
                  <a:pt x="16431" y="2137607"/>
                </a:cubicBezTo>
                <a:cubicBezTo>
                  <a:pt x="-107598" y="1184594"/>
                  <a:pt x="484586" y="653508"/>
                  <a:pt x="1319380" y="305701"/>
                </a:cubicBezTo>
                <a:cubicBezTo>
                  <a:pt x="1776607" y="114945"/>
                  <a:pt x="2151865" y="-918"/>
                  <a:pt x="2444575" y="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image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8592D6-D263-0380-6EA6-B545B6D7F68C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4214265" y="2000319"/>
            <a:ext cx="4272509" cy="110799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1649329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DD9286D-C9A7-A9D5-05C9-F0F77E57904D}"/>
              </a:ext>
            </a:extLst>
          </p:cNvPr>
          <p:cNvSpPr/>
          <p:nvPr userDrawn="1"/>
        </p:nvSpPr>
        <p:spPr>
          <a:xfrm>
            <a:off x="0" y="971551"/>
            <a:ext cx="9144000" cy="4171950"/>
          </a:xfrm>
          <a:prstGeom prst="rect">
            <a:avLst/>
          </a:prstGeom>
          <a:gradFill flip="none" rotWithShape="1"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0788715-9FAE-C6FB-E4A4-4D35D2196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9700" y="2571750"/>
            <a:ext cx="576000" cy="576000"/>
          </a:xfrm>
          <a:prstGeom prst="rect">
            <a:avLst/>
          </a:prstGeom>
        </p:spPr>
      </p:pic>
      <p:pic>
        <p:nvPicPr>
          <p:cNvPr id="30" name="Graphic 32">
            <a:extLst>
              <a:ext uri="{FF2B5EF4-FFF2-40B4-BE49-F238E27FC236}">
                <a16:creationId xmlns:a16="http://schemas.microsoft.com/office/drawing/2014/main" id="{91AF26B4-8C24-17AF-8F77-316A9854C0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655100" y="3090491"/>
            <a:ext cx="1859500" cy="97160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89B3644-B970-FC15-D2A0-A97DDBFE9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C5E3A1FA-B8E3-75CF-DF3D-B7BA5D55E05C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A8CC7-EDCB-2CA5-9935-0A1471ADB87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697A8E-9A1F-648B-E0AA-8B9EB72FA8D3}"/>
              </a:ext>
            </a:extLst>
          </p:cNvPr>
          <p:cNvSpPr/>
          <p:nvPr userDrawn="1"/>
        </p:nvSpPr>
        <p:spPr>
          <a:xfrm>
            <a:off x="-2239702" y="-1"/>
            <a:ext cx="2122862" cy="38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29E19-1240-281E-DF7F-98DD8AEF3C5E}"/>
              </a:ext>
            </a:extLst>
          </p:cNvPr>
          <p:cNvSpPr txBox="1"/>
          <p:nvPr userDrawn="1"/>
        </p:nvSpPr>
        <p:spPr>
          <a:xfrm>
            <a:off x="-2181281" y="196015"/>
            <a:ext cx="2006022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1200" b="1" noProof="0" dirty="0">
                <a:solidFill>
                  <a:schemeClr val="accent1"/>
                </a:solidFill>
                <a:latin typeface="+mj-lt"/>
              </a:rPr>
              <a:t>AJOUTER UNE PHOTO </a:t>
            </a:r>
            <a:br>
              <a:rPr lang="fr-FR" sz="1200" b="1" noProof="0" dirty="0">
                <a:solidFill>
                  <a:schemeClr val="accent1"/>
                </a:solidFill>
                <a:latin typeface="+mj-lt"/>
              </a:rPr>
            </a:br>
            <a:r>
              <a:rPr lang="fr-FR" sz="1200" b="1" noProof="0" dirty="0">
                <a:solidFill>
                  <a:schemeClr val="accent1"/>
                </a:solidFill>
                <a:latin typeface="+mj-lt"/>
              </a:rPr>
              <a:t>À L’ARRIÈRE-PLAN</a:t>
            </a:r>
            <a:endParaRPr lang="fr-FR" sz="1200" noProof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AF3ED-6444-1F25-4407-79EE8EF808AE}"/>
              </a:ext>
            </a:extLst>
          </p:cNvPr>
          <p:cNvSpPr txBox="1"/>
          <p:nvPr userDrawn="1"/>
        </p:nvSpPr>
        <p:spPr>
          <a:xfrm>
            <a:off x="-1816100" y="803068"/>
            <a:ext cx="1640841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100" noProof="0" dirty="0">
                <a:solidFill>
                  <a:schemeClr val="accent1"/>
                </a:solidFill>
              </a:rPr>
              <a:t>Faire clic droit sur la </a:t>
            </a:r>
            <a:br>
              <a:rPr lang="fr-FR" sz="1100" noProof="0" dirty="0">
                <a:solidFill>
                  <a:schemeClr val="accent1"/>
                </a:solidFill>
              </a:rPr>
            </a:br>
            <a:r>
              <a:rPr lang="fr-FR" sz="1100" noProof="0" dirty="0">
                <a:solidFill>
                  <a:schemeClr val="accent1"/>
                </a:solidFill>
              </a:rPr>
              <a:t>slide puis sélectionner :</a:t>
            </a:r>
            <a:br>
              <a:rPr lang="fr-FR" sz="1100" noProof="0" dirty="0">
                <a:solidFill>
                  <a:schemeClr val="accent1"/>
                </a:solidFill>
              </a:rPr>
            </a:br>
            <a:r>
              <a:rPr lang="fr-FR" sz="1100" b="1" noProof="0" dirty="0">
                <a:solidFill>
                  <a:schemeClr val="accent1"/>
                </a:solidFill>
              </a:rPr>
              <a:t>Mise en forme de </a:t>
            </a:r>
            <a:br>
              <a:rPr lang="fr-FR" sz="1100" b="1" noProof="0" dirty="0">
                <a:solidFill>
                  <a:schemeClr val="accent1"/>
                </a:solidFill>
              </a:rPr>
            </a:br>
            <a:r>
              <a:rPr lang="fr-FR" sz="1100" b="1" noProof="0" dirty="0">
                <a:solidFill>
                  <a:schemeClr val="accent1"/>
                </a:solidFill>
              </a:rPr>
              <a:t>l’arrière-plan</a:t>
            </a: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29F059E4-697F-E056-F35F-F1E22490D7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5910" y="1717897"/>
            <a:ext cx="1735274" cy="1965960"/>
          </a:xfrm>
          <a:prstGeom prst="rect">
            <a:avLst/>
          </a:prstGeom>
        </p:spPr>
      </p:pic>
      <p:sp>
        <p:nvSpPr>
          <p:cNvPr id="14" name="Ellipse 8">
            <a:extLst>
              <a:ext uri="{FF2B5EF4-FFF2-40B4-BE49-F238E27FC236}">
                <a16:creationId xmlns:a16="http://schemas.microsoft.com/office/drawing/2014/main" id="{1D166F7B-83C5-EFDC-6A1C-62910C57DAE6}"/>
              </a:ext>
            </a:extLst>
          </p:cNvPr>
          <p:cNvSpPr/>
          <p:nvPr userDrawn="1"/>
        </p:nvSpPr>
        <p:spPr>
          <a:xfrm>
            <a:off x="-2045909" y="1955394"/>
            <a:ext cx="295028" cy="280826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6" name="Rectangle : coins arrondis 18">
            <a:extLst>
              <a:ext uri="{FF2B5EF4-FFF2-40B4-BE49-F238E27FC236}">
                <a16:creationId xmlns:a16="http://schemas.microsoft.com/office/drawing/2014/main" id="{22D41528-6A80-3800-610D-D368C3F848E6}"/>
              </a:ext>
            </a:extLst>
          </p:cNvPr>
          <p:cNvSpPr/>
          <p:nvPr userDrawn="1"/>
        </p:nvSpPr>
        <p:spPr>
          <a:xfrm>
            <a:off x="-1853689" y="3458987"/>
            <a:ext cx="493925" cy="21592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7" name="Rectangle : coins arrondis 20">
            <a:extLst>
              <a:ext uri="{FF2B5EF4-FFF2-40B4-BE49-F238E27FC236}">
                <a16:creationId xmlns:a16="http://schemas.microsoft.com/office/drawing/2014/main" id="{0AD7B83F-00F6-7362-AF0C-04354A47B62A}"/>
              </a:ext>
            </a:extLst>
          </p:cNvPr>
          <p:cNvSpPr/>
          <p:nvPr userDrawn="1"/>
        </p:nvSpPr>
        <p:spPr>
          <a:xfrm>
            <a:off x="-1890776" y="2789158"/>
            <a:ext cx="1420875" cy="15476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C8A0D65-06CA-DF60-36ED-E7D520BBAF72}"/>
              </a:ext>
            </a:extLst>
          </p:cNvPr>
          <p:cNvSpPr txBox="1"/>
          <p:nvPr userDrawn="1"/>
        </p:nvSpPr>
        <p:spPr>
          <a:xfrm>
            <a:off x="-2181281" y="803068"/>
            <a:ext cx="2905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#1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4DA6E90-C937-2051-BC11-C185F6BF46F6}"/>
              </a:ext>
            </a:extLst>
          </p:cNvPr>
          <p:cNvSpPr txBox="1"/>
          <p:nvPr userDrawn="1"/>
        </p:nvSpPr>
        <p:spPr>
          <a:xfrm>
            <a:off x="-1727199" y="2008014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#2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79DA2FCD-81DC-69CD-707A-B617A1E6087F}"/>
              </a:ext>
            </a:extLst>
          </p:cNvPr>
          <p:cNvSpPr txBox="1"/>
          <p:nvPr userDrawn="1"/>
        </p:nvSpPr>
        <p:spPr>
          <a:xfrm>
            <a:off x="-447517" y="2789596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BC1844-F747-53BF-2450-ED528C79846A}"/>
              </a:ext>
            </a:extLst>
          </p:cNvPr>
          <p:cNvSpPr txBox="1"/>
          <p:nvPr userDrawn="1"/>
        </p:nvSpPr>
        <p:spPr>
          <a:xfrm>
            <a:off x="-1334888" y="3491053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#4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C3E1F76-DEEE-C232-5ED4-1D7BD5F02F1A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3169701" y="4145438"/>
            <a:ext cx="5559708" cy="24622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3B6B8424-5A3A-113F-8C35-AFC00C8D537E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3169700" y="3231096"/>
            <a:ext cx="5559708" cy="8309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213797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D47E09DD-518B-5C91-3D29-DACA5C0AD6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9559" y="3358470"/>
            <a:ext cx="553851" cy="499596"/>
          </a:xfrm>
          <a:custGeom>
            <a:avLst/>
            <a:gdLst>
              <a:gd name="connsiteX0" fmla="*/ 203372 w 479348"/>
              <a:gd name="connsiteY0" fmla="*/ 1 h 499596"/>
              <a:gd name="connsiteX1" fmla="*/ 454125 w 479348"/>
              <a:gd name="connsiteY1" fmla="*/ 232394 h 499596"/>
              <a:gd name="connsiteX2" fmla="*/ 448002 w 479348"/>
              <a:gd name="connsiteY2" fmla="*/ 470600 h 499596"/>
              <a:gd name="connsiteX3" fmla="*/ 448069 w 479348"/>
              <a:gd name="connsiteY3" fmla="*/ 470667 h 499596"/>
              <a:gd name="connsiteX4" fmla="*/ 25528 w 479348"/>
              <a:gd name="connsiteY4" fmla="*/ 321781 h 499596"/>
              <a:gd name="connsiteX5" fmla="*/ 203372 w 479348"/>
              <a:gd name="connsiteY5" fmla="*/ 1 h 49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348" h="499596">
                <a:moveTo>
                  <a:pt x="203372" y="1"/>
                </a:moveTo>
                <a:cubicBezTo>
                  <a:pt x="350073" y="406"/>
                  <a:pt x="418424" y="100001"/>
                  <a:pt x="454125" y="232394"/>
                </a:cubicBezTo>
                <a:cubicBezTo>
                  <a:pt x="485479" y="348422"/>
                  <a:pt x="492075" y="429086"/>
                  <a:pt x="448002" y="470600"/>
                </a:cubicBezTo>
                <a:lnTo>
                  <a:pt x="448069" y="470667"/>
                </a:lnTo>
                <a:cubicBezTo>
                  <a:pt x="380947" y="534022"/>
                  <a:pt x="112107" y="497173"/>
                  <a:pt x="25528" y="321781"/>
                </a:cubicBezTo>
                <a:cubicBezTo>
                  <a:pt x="-50161" y="168365"/>
                  <a:pt x="52324" y="-404"/>
                  <a:pt x="203372" y="1"/>
                </a:cubicBezTo>
                <a:close/>
              </a:path>
            </a:pathLst>
          </a:custGeom>
          <a:solidFill>
            <a:srgbClr val="D49F45"/>
          </a:solidFill>
        </p:spPr>
        <p:txBody>
          <a:bodyPr wrap="square" lIns="0" tIns="3600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##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CEA9D0B5-A69D-7D7E-DC6E-728793E290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3089" y="3358466"/>
            <a:ext cx="556521" cy="480948"/>
          </a:xfrm>
          <a:custGeom>
            <a:avLst/>
            <a:gdLst>
              <a:gd name="connsiteX0" fmla="*/ 348962 w 556521"/>
              <a:gd name="connsiteY0" fmla="*/ 690 h 480948"/>
              <a:gd name="connsiteX1" fmla="*/ 385375 w 556521"/>
              <a:gd name="connsiteY1" fmla="*/ 7216 h 480948"/>
              <a:gd name="connsiteX2" fmla="*/ 469959 w 556521"/>
              <a:gd name="connsiteY2" fmla="*/ 435237 h 480948"/>
              <a:gd name="connsiteX3" fmla="*/ 167137 w 556521"/>
              <a:gd name="connsiteY3" fmla="*/ 450490 h 480948"/>
              <a:gd name="connsiteX4" fmla="*/ 978 w 556521"/>
              <a:gd name="connsiteY4" fmla="*/ 280228 h 480948"/>
              <a:gd name="connsiteX5" fmla="*/ 348962 w 556521"/>
              <a:gd name="connsiteY5" fmla="*/ 690 h 480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6521" h="480948">
                <a:moveTo>
                  <a:pt x="348962" y="690"/>
                </a:moveTo>
                <a:cubicBezTo>
                  <a:pt x="361007" y="1698"/>
                  <a:pt x="373157" y="3830"/>
                  <a:pt x="385375" y="7216"/>
                </a:cubicBezTo>
                <a:cubicBezTo>
                  <a:pt x="584506" y="62422"/>
                  <a:pt x="606018" y="349862"/>
                  <a:pt x="469959" y="435237"/>
                </a:cubicBezTo>
                <a:cubicBezTo>
                  <a:pt x="376718" y="493720"/>
                  <a:pt x="260928" y="493039"/>
                  <a:pt x="167137" y="450490"/>
                </a:cubicBezTo>
                <a:cubicBezTo>
                  <a:pt x="73339" y="407940"/>
                  <a:pt x="-10015" y="340628"/>
                  <a:pt x="978" y="280228"/>
                </a:cubicBezTo>
                <a:cubicBezTo>
                  <a:pt x="11291" y="223533"/>
                  <a:pt x="168294" y="-14425"/>
                  <a:pt x="348962" y="690"/>
                </a:cubicBezTo>
                <a:close/>
              </a:path>
            </a:pathLst>
          </a:custGeom>
          <a:solidFill>
            <a:srgbClr val="55CC85"/>
          </a:solidFill>
        </p:spPr>
        <p:txBody>
          <a:bodyPr wrap="square" lIns="0" tIns="3600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##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6EC38E8B-AF6C-024F-A61B-E6770B928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156" y="2011656"/>
            <a:ext cx="553255" cy="489833"/>
          </a:xfrm>
          <a:custGeom>
            <a:avLst/>
            <a:gdLst>
              <a:gd name="connsiteX0" fmla="*/ 131029 w 553255"/>
              <a:gd name="connsiteY0" fmla="*/ 522 h 489833"/>
              <a:gd name="connsiteX1" fmla="*/ 383331 w 553255"/>
              <a:gd name="connsiteY1" fmla="*/ 73930 h 489833"/>
              <a:gd name="connsiteX2" fmla="*/ 553255 w 553255"/>
              <a:gd name="connsiteY2" fmla="*/ 294092 h 489833"/>
              <a:gd name="connsiteX3" fmla="*/ 112194 w 553255"/>
              <a:gd name="connsiteY3" fmla="*/ 466466 h 489833"/>
              <a:gd name="connsiteX4" fmla="*/ 58842 w 553255"/>
              <a:gd name="connsiteY4" fmla="*/ 28444 h 489833"/>
              <a:gd name="connsiteX5" fmla="*/ 131029 w 553255"/>
              <a:gd name="connsiteY5" fmla="*/ 522 h 48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255" h="489833">
                <a:moveTo>
                  <a:pt x="131029" y="522"/>
                </a:moveTo>
                <a:cubicBezTo>
                  <a:pt x="218322" y="-5666"/>
                  <a:pt x="338809" y="44713"/>
                  <a:pt x="383331" y="73930"/>
                </a:cubicBezTo>
                <a:cubicBezTo>
                  <a:pt x="442693" y="112813"/>
                  <a:pt x="553255" y="188797"/>
                  <a:pt x="553255" y="294092"/>
                </a:cubicBezTo>
                <a:cubicBezTo>
                  <a:pt x="553255" y="391447"/>
                  <a:pt x="332428" y="549648"/>
                  <a:pt x="112194" y="466466"/>
                </a:cubicBezTo>
                <a:cubicBezTo>
                  <a:pt x="-44670" y="407178"/>
                  <a:pt x="-11873" y="98566"/>
                  <a:pt x="58842" y="28444"/>
                </a:cubicBezTo>
                <a:cubicBezTo>
                  <a:pt x="76521" y="10932"/>
                  <a:pt x="101931" y="2584"/>
                  <a:pt x="131029" y="522"/>
                </a:cubicBezTo>
                <a:close/>
              </a:path>
            </a:pathLst>
          </a:custGeom>
          <a:solidFill>
            <a:srgbClr val="0056A4"/>
          </a:solidFill>
        </p:spPr>
        <p:txBody>
          <a:bodyPr wrap="square" lIns="0" tIns="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##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272DB047-5DC7-BF10-9C1F-FE52BECCDA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3564" y="2011687"/>
            <a:ext cx="544804" cy="500607"/>
          </a:xfrm>
          <a:custGeom>
            <a:avLst/>
            <a:gdLst>
              <a:gd name="connsiteX0" fmla="*/ 264083 w 544804"/>
              <a:gd name="connsiteY0" fmla="*/ 1455 h 500607"/>
              <a:gd name="connsiteX1" fmla="*/ 343347 w 544804"/>
              <a:gd name="connsiteY1" fmla="*/ 2976 h 500607"/>
              <a:gd name="connsiteX2" fmla="*/ 544090 w 544804"/>
              <a:gd name="connsiteY2" fmla="*/ 119063 h 500607"/>
              <a:gd name="connsiteX3" fmla="*/ 331412 w 544804"/>
              <a:gd name="connsiteY3" fmla="*/ 482658 h 500607"/>
              <a:gd name="connsiteX4" fmla="*/ 41018 w 544804"/>
              <a:gd name="connsiteY4" fmla="*/ 104838 h 500607"/>
              <a:gd name="connsiteX5" fmla="*/ 264083 w 544804"/>
              <a:gd name="connsiteY5" fmla="*/ 1455 h 500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804" h="500607">
                <a:moveTo>
                  <a:pt x="264083" y="1455"/>
                </a:moveTo>
                <a:cubicBezTo>
                  <a:pt x="292108" y="-918"/>
                  <a:pt x="319200" y="-372"/>
                  <a:pt x="343347" y="2976"/>
                </a:cubicBezTo>
                <a:cubicBezTo>
                  <a:pt x="439937" y="16368"/>
                  <a:pt x="537637" y="61123"/>
                  <a:pt x="544090" y="119063"/>
                </a:cubicBezTo>
                <a:cubicBezTo>
                  <a:pt x="550613" y="177071"/>
                  <a:pt x="515016" y="412506"/>
                  <a:pt x="331412" y="482658"/>
                </a:cubicBezTo>
                <a:cubicBezTo>
                  <a:pt x="80709" y="578344"/>
                  <a:pt x="-79719" y="268039"/>
                  <a:pt x="41018" y="104838"/>
                </a:cubicBezTo>
                <a:cubicBezTo>
                  <a:pt x="87544" y="41972"/>
                  <a:pt x="180009" y="8575"/>
                  <a:pt x="264083" y="1455"/>
                </a:cubicBezTo>
                <a:close/>
              </a:path>
            </a:pathLst>
          </a:custGeom>
          <a:solidFill>
            <a:srgbClr val="83D0F5"/>
          </a:solidFill>
        </p:spPr>
        <p:txBody>
          <a:bodyPr wrap="square" lIns="0" tIns="0" rIns="360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##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950E5D0-9D73-8F3A-0586-CD6E8690D2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9132" y="664697"/>
            <a:ext cx="566640" cy="491956"/>
          </a:xfrm>
          <a:custGeom>
            <a:avLst/>
            <a:gdLst>
              <a:gd name="connsiteX0" fmla="*/ 355304 w 566640"/>
              <a:gd name="connsiteY0" fmla="*/ 700 h 491956"/>
              <a:gd name="connsiteX1" fmla="*/ 392378 w 566640"/>
              <a:gd name="connsiteY1" fmla="*/ 7363 h 491956"/>
              <a:gd name="connsiteX2" fmla="*/ 478505 w 566640"/>
              <a:gd name="connsiteY2" fmla="*/ 445131 h 491956"/>
              <a:gd name="connsiteX3" fmla="*/ 478505 w 566640"/>
              <a:gd name="connsiteY3" fmla="*/ 445201 h 491956"/>
              <a:gd name="connsiteX4" fmla="*/ 170171 w 566640"/>
              <a:gd name="connsiteY4" fmla="*/ 460803 h 491956"/>
              <a:gd name="connsiteX5" fmla="*/ 996 w 566640"/>
              <a:gd name="connsiteY5" fmla="*/ 286591 h 491956"/>
              <a:gd name="connsiteX6" fmla="*/ 355304 w 566640"/>
              <a:gd name="connsiteY6" fmla="*/ 700 h 49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640" h="491956">
                <a:moveTo>
                  <a:pt x="355304" y="700"/>
                </a:moveTo>
                <a:cubicBezTo>
                  <a:pt x="367567" y="1727"/>
                  <a:pt x="379938" y="3904"/>
                  <a:pt x="392378" y="7363"/>
                </a:cubicBezTo>
                <a:cubicBezTo>
                  <a:pt x="595136" y="63824"/>
                  <a:pt x="617035" y="357815"/>
                  <a:pt x="478505" y="445131"/>
                </a:cubicBezTo>
                <a:lnTo>
                  <a:pt x="478505" y="445201"/>
                </a:lnTo>
                <a:cubicBezTo>
                  <a:pt x="383563" y="505021"/>
                  <a:pt x="265672" y="504321"/>
                  <a:pt x="170171" y="460803"/>
                </a:cubicBezTo>
                <a:cubicBezTo>
                  <a:pt x="74669" y="417215"/>
                  <a:pt x="-10198" y="348370"/>
                  <a:pt x="996" y="286591"/>
                </a:cubicBezTo>
                <a:cubicBezTo>
                  <a:pt x="11491" y="228674"/>
                  <a:pt x="171351" y="-14704"/>
                  <a:pt x="355304" y="700"/>
                </a:cubicBezTo>
                <a:close/>
              </a:path>
            </a:pathLst>
          </a:custGeom>
          <a:solidFill>
            <a:srgbClr val="0BBBEF"/>
          </a:solidFill>
        </p:spPr>
        <p:txBody>
          <a:bodyPr wrap="square" lIns="0" tIns="6480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##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3DAF739-C2D0-3B57-7641-93B30C061F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3473" y="664689"/>
            <a:ext cx="564394" cy="499689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##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BD3B0-A116-A572-5B31-55151CC36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06"/>
          <a:stretch>
            <a:fillRect/>
          </a:stretch>
        </p:blipFill>
        <p:spPr>
          <a:xfrm>
            <a:off x="223559" y="22631"/>
            <a:ext cx="3505200" cy="5023206"/>
          </a:xfrm>
          <a:custGeom>
            <a:avLst/>
            <a:gdLst>
              <a:gd name="connsiteX0" fmla="*/ 0 w 2495191"/>
              <a:gd name="connsiteY0" fmla="*/ 0 h 3575792"/>
              <a:gd name="connsiteX1" fmla="*/ 2495191 w 2495191"/>
              <a:gd name="connsiteY1" fmla="*/ 0 h 3575792"/>
              <a:gd name="connsiteX2" fmla="*/ 2495191 w 2495191"/>
              <a:gd name="connsiteY2" fmla="*/ 1965344 h 3575792"/>
              <a:gd name="connsiteX3" fmla="*/ 1847037 w 2495191"/>
              <a:gd name="connsiteY3" fmla="*/ 1965344 h 3575792"/>
              <a:gd name="connsiteX4" fmla="*/ 1847037 w 2495191"/>
              <a:gd name="connsiteY4" fmla="*/ 3097626 h 3575792"/>
              <a:gd name="connsiteX5" fmla="*/ 2495191 w 2495191"/>
              <a:gd name="connsiteY5" fmla="*/ 3097626 h 3575792"/>
              <a:gd name="connsiteX6" fmla="*/ 2495191 w 2495191"/>
              <a:gd name="connsiteY6" fmla="*/ 3575792 h 3575792"/>
              <a:gd name="connsiteX7" fmla="*/ 0 w 2495191"/>
              <a:gd name="connsiteY7" fmla="*/ 3575792 h 35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5191" h="3575792">
                <a:moveTo>
                  <a:pt x="0" y="0"/>
                </a:moveTo>
                <a:lnTo>
                  <a:pt x="2495191" y="0"/>
                </a:lnTo>
                <a:lnTo>
                  <a:pt x="2495191" y="1965344"/>
                </a:lnTo>
                <a:lnTo>
                  <a:pt x="1847037" y="1965344"/>
                </a:lnTo>
                <a:lnTo>
                  <a:pt x="1847037" y="3097626"/>
                </a:lnTo>
                <a:lnTo>
                  <a:pt x="2495191" y="3097626"/>
                </a:lnTo>
                <a:lnTo>
                  <a:pt x="2495191" y="3575792"/>
                </a:lnTo>
                <a:lnTo>
                  <a:pt x="0" y="3575792"/>
                </a:ln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185183-9D62-A06B-4607-08E08DAC2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795AD2F-0412-7274-8B13-A823F6E952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96C72C8-E8D6-A4A8-03DB-57E35B8DA8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D44BDA0C-BD21-A9CE-BD1B-5FFC1C344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677" y="2219204"/>
            <a:ext cx="2874964" cy="49244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defRPr sz="3200" cap="all" baseline="0">
                <a:solidFill>
                  <a:schemeClr val="accent1"/>
                </a:solidFill>
              </a:defRPr>
            </a:lvl1pPr>
          </a:lstStyle>
          <a:p>
            <a:r>
              <a:rPr lang="fr-FR" noProof="0" dirty="0"/>
              <a:t>SOMMAIRE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64CF385F-D363-0D5B-30C3-3ADB0A408F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3475" y="1249308"/>
            <a:ext cx="1962538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DE LA SECTION</a:t>
            </a: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AF2A8974-EF1C-381C-F9D0-273E95E959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3475" y="1433974"/>
            <a:ext cx="1962538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3CB559FB-F3EE-C5AE-5ECA-E7622B9864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9050" y="1249308"/>
            <a:ext cx="1962538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DE LA SECTION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DCBA1E22-E570-50DF-8B6B-03BA4F529F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9050" y="1433974"/>
            <a:ext cx="1962538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BFFCA4A8-87F0-D552-0FF8-D40DCEFC09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33475" y="2596273"/>
            <a:ext cx="1962538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DE LA SECTION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7C5B6DAD-5065-D0C3-A480-56C26A6130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3475" y="2780939"/>
            <a:ext cx="1962538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A297119E-6954-4683-FF35-49849EFBBC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9050" y="2596273"/>
            <a:ext cx="1962538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DE LA SECTION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716D1B11-57DF-661B-F292-5FA0BC4D56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9050" y="2780939"/>
            <a:ext cx="1962538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9A6E9D32-E842-DFB2-D269-B28683B2DE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3475" y="3943238"/>
            <a:ext cx="1962538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DE LA SECTION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8F0510D2-89C7-7310-8518-09A81AFE54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3475" y="4127904"/>
            <a:ext cx="1962538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2483D801-099D-C345-77CF-48AC1E6242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9050" y="3943238"/>
            <a:ext cx="1962538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TITRE DE LA SECTION</a:t>
            </a:r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3AAF59FA-8705-E8D9-6B7E-43F9BAB4A1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39050" y="4127904"/>
            <a:ext cx="1962538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305925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28BD6F4-7B9F-BEEE-1E76-FD7B3DF2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537F7D7A-4D27-12FE-C512-5670E7B93EC0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25538-5206-79B5-A64D-DBD372B28A43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FF5180-A4DE-2FA0-40C4-5F9FC65D98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B1B7FC-9E69-60F8-03AD-FA4B5854E8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EE7C9B-4E7C-9899-071A-05D31341BE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D1B2BC-3AFF-335B-AA02-7BD0B51C99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B4275F3C-21FD-ED7C-70D9-1504FAD8DEA3}"/>
              </a:ext>
            </a:extLst>
          </p:cNvPr>
          <p:cNvSpPr/>
          <p:nvPr userDrawn="1"/>
        </p:nvSpPr>
        <p:spPr>
          <a:xfrm>
            <a:off x="911306" y="1403722"/>
            <a:ext cx="2290768" cy="2748921"/>
          </a:xfrm>
          <a:prstGeom prst="roundRect">
            <a:avLst>
              <a:gd name="adj" fmla="val 6657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622710E-5005-9847-B318-B35D2E4E1290}"/>
              </a:ext>
            </a:extLst>
          </p:cNvPr>
          <p:cNvSpPr/>
          <p:nvPr userDrawn="1"/>
        </p:nvSpPr>
        <p:spPr>
          <a:xfrm>
            <a:off x="3426617" y="1403722"/>
            <a:ext cx="2290768" cy="2748921"/>
          </a:xfrm>
          <a:prstGeom prst="roundRect">
            <a:avLst>
              <a:gd name="adj" fmla="val 6657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CADEA105-0AB3-0352-BDBC-B702B0E16786}"/>
              </a:ext>
            </a:extLst>
          </p:cNvPr>
          <p:cNvSpPr/>
          <p:nvPr userDrawn="1"/>
        </p:nvSpPr>
        <p:spPr>
          <a:xfrm>
            <a:off x="5941927" y="1403722"/>
            <a:ext cx="2290768" cy="2748921"/>
          </a:xfrm>
          <a:prstGeom prst="roundRect">
            <a:avLst>
              <a:gd name="adj" fmla="val 6657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0885E8-493C-D8E6-F738-95D6C975B34A}"/>
              </a:ext>
            </a:extLst>
          </p:cNvPr>
          <p:cNvCxnSpPr>
            <a:cxnSpLocks/>
          </p:cNvCxnSpPr>
          <p:nvPr userDrawn="1"/>
        </p:nvCxnSpPr>
        <p:spPr>
          <a:xfrm>
            <a:off x="1131764" y="3303370"/>
            <a:ext cx="184985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B17FCFFF-D2B9-D703-E131-852E616816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4273340" y="1815491"/>
            <a:ext cx="739754" cy="67420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6528957-608B-588F-3E80-BF7D9B4771A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6788650" y="1815491"/>
            <a:ext cx="739754" cy="674204"/>
          </a:xfrm>
          <a:prstGeom prst="rect">
            <a:avLst/>
          </a:prstGeom>
        </p:spPr>
      </p:pic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242584F8-A04F-FAC1-F96E-2C02EF01A37B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4009449" y="1774394"/>
            <a:ext cx="974609" cy="878763"/>
          </a:xfrm>
          <a:custGeom>
            <a:avLst/>
            <a:gdLst>
              <a:gd name="connsiteX0" fmla="*/ 353015 w 974609"/>
              <a:gd name="connsiteY0" fmla="*/ 73 h 878763"/>
              <a:gd name="connsiteX1" fmla="*/ 884354 w 974609"/>
              <a:gd name="connsiteY1" fmla="*/ 219764 h 878763"/>
              <a:gd name="connsiteX2" fmla="*/ 798093 w 974609"/>
              <a:gd name="connsiteY2" fmla="*/ 810011 h 878763"/>
              <a:gd name="connsiteX3" fmla="*/ 653957 w 974609"/>
              <a:gd name="connsiteY3" fmla="*/ 868509 h 878763"/>
              <a:gd name="connsiteX4" fmla="*/ 102463 w 974609"/>
              <a:gd name="connsiteY4" fmla="*/ 537910 h 878763"/>
              <a:gd name="connsiteX5" fmla="*/ 35359 w 974609"/>
              <a:gd name="connsiteY5" fmla="*/ 103319 h 878763"/>
              <a:gd name="connsiteX6" fmla="*/ 35208 w 974609"/>
              <a:gd name="connsiteY6" fmla="*/ 103221 h 878763"/>
              <a:gd name="connsiteX7" fmla="*/ 181473 w 974609"/>
              <a:gd name="connsiteY7" fmla="*/ 22277 h 878763"/>
              <a:gd name="connsiteX8" fmla="*/ 353015 w 974609"/>
              <a:gd name="connsiteY8" fmla="*/ 73 h 87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609" h="878763">
                <a:moveTo>
                  <a:pt x="353015" y="73"/>
                </a:moveTo>
                <a:cubicBezTo>
                  <a:pt x="540076" y="-2410"/>
                  <a:pt x="759564" y="58405"/>
                  <a:pt x="884354" y="219764"/>
                </a:cubicBezTo>
                <a:cubicBezTo>
                  <a:pt x="1042073" y="423626"/>
                  <a:pt x="980272" y="688699"/>
                  <a:pt x="798093" y="810011"/>
                </a:cubicBezTo>
                <a:cubicBezTo>
                  <a:pt x="756053" y="838006"/>
                  <a:pt x="707601" y="858345"/>
                  <a:pt x="653957" y="868509"/>
                </a:cubicBezTo>
                <a:cubicBezTo>
                  <a:pt x="376096" y="921134"/>
                  <a:pt x="213795" y="765220"/>
                  <a:pt x="102463" y="537910"/>
                </a:cubicBezTo>
                <a:cubicBezTo>
                  <a:pt x="4777" y="338716"/>
                  <a:pt x="-34360" y="194703"/>
                  <a:pt x="35359" y="103319"/>
                </a:cubicBezTo>
                <a:lnTo>
                  <a:pt x="35208" y="103221"/>
                </a:lnTo>
                <a:cubicBezTo>
                  <a:pt x="61746" y="68368"/>
                  <a:pt x="114221" y="40297"/>
                  <a:pt x="181473" y="22277"/>
                </a:cubicBezTo>
                <a:cubicBezTo>
                  <a:pt x="231911" y="8762"/>
                  <a:pt x="290662" y="901"/>
                  <a:pt x="353015" y="7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4673DE34-D665-850A-AAD0-F66EAFC76CA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524759" y="1774394"/>
            <a:ext cx="974609" cy="878763"/>
          </a:xfrm>
          <a:custGeom>
            <a:avLst/>
            <a:gdLst>
              <a:gd name="connsiteX0" fmla="*/ 353015 w 974609"/>
              <a:gd name="connsiteY0" fmla="*/ 73 h 878763"/>
              <a:gd name="connsiteX1" fmla="*/ 884354 w 974609"/>
              <a:gd name="connsiteY1" fmla="*/ 219764 h 878763"/>
              <a:gd name="connsiteX2" fmla="*/ 798093 w 974609"/>
              <a:gd name="connsiteY2" fmla="*/ 810011 h 878763"/>
              <a:gd name="connsiteX3" fmla="*/ 653957 w 974609"/>
              <a:gd name="connsiteY3" fmla="*/ 868509 h 878763"/>
              <a:gd name="connsiteX4" fmla="*/ 102463 w 974609"/>
              <a:gd name="connsiteY4" fmla="*/ 537910 h 878763"/>
              <a:gd name="connsiteX5" fmla="*/ 35359 w 974609"/>
              <a:gd name="connsiteY5" fmla="*/ 103319 h 878763"/>
              <a:gd name="connsiteX6" fmla="*/ 35208 w 974609"/>
              <a:gd name="connsiteY6" fmla="*/ 103221 h 878763"/>
              <a:gd name="connsiteX7" fmla="*/ 181473 w 974609"/>
              <a:gd name="connsiteY7" fmla="*/ 22277 h 878763"/>
              <a:gd name="connsiteX8" fmla="*/ 353015 w 974609"/>
              <a:gd name="connsiteY8" fmla="*/ 73 h 87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609" h="878763">
                <a:moveTo>
                  <a:pt x="353015" y="73"/>
                </a:moveTo>
                <a:cubicBezTo>
                  <a:pt x="540076" y="-2410"/>
                  <a:pt x="759564" y="58405"/>
                  <a:pt x="884354" y="219764"/>
                </a:cubicBezTo>
                <a:cubicBezTo>
                  <a:pt x="1042073" y="423626"/>
                  <a:pt x="980272" y="688699"/>
                  <a:pt x="798093" y="810011"/>
                </a:cubicBezTo>
                <a:cubicBezTo>
                  <a:pt x="756053" y="838006"/>
                  <a:pt x="707601" y="858345"/>
                  <a:pt x="653957" y="868509"/>
                </a:cubicBezTo>
                <a:cubicBezTo>
                  <a:pt x="376096" y="921134"/>
                  <a:pt x="213795" y="765220"/>
                  <a:pt x="102463" y="537910"/>
                </a:cubicBezTo>
                <a:cubicBezTo>
                  <a:pt x="4777" y="338716"/>
                  <a:pt x="-34360" y="194703"/>
                  <a:pt x="35359" y="103319"/>
                </a:cubicBezTo>
                <a:lnTo>
                  <a:pt x="35208" y="103221"/>
                </a:lnTo>
                <a:cubicBezTo>
                  <a:pt x="61746" y="68368"/>
                  <a:pt x="114221" y="40297"/>
                  <a:pt x="181473" y="22277"/>
                </a:cubicBezTo>
                <a:cubicBezTo>
                  <a:pt x="231911" y="8762"/>
                  <a:pt x="290662" y="901"/>
                  <a:pt x="353015" y="7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photo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D849A9B4-D2FB-D0AA-2614-F06409E413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1783562" y="1815491"/>
            <a:ext cx="739754" cy="674204"/>
          </a:xfrm>
          <a:prstGeom prst="rect">
            <a:avLst/>
          </a:prstGeom>
        </p:spPr>
      </p:pic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C3F4C698-EC83-1976-C1FE-F87417E2EF38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519671" y="1774394"/>
            <a:ext cx="974609" cy="878763"/>
          </a:xfrm>
          <a:custGeom>
            <a:avLst/>
            <a:gdLst>
              <a:gd name="connsiteX0" fmla="*/ 353015 w 974609"/>
              <a:gd name="connsiteY0" fmla="*/ 73 h 878763"/>
              <a:gd name="connsiteX1" fmla="*/ 884354 w 974609"/>
              <a:gd name="connsiteY1" fmla="*/ 219764 h 878763"/>
              <a:gd name="connsiteX2" fmla="*/ 798093 w 974609"/>
              <a:gd name="connsiteY2" fmla="*/ 810011 h 878763"/>
              <a:gd name="connsiteX3" fmla="*/ 653957 w 974609"/>
              <a:gd name="connsiteY3" fmla="*/ 868509 h 878763"/>
              <a:gd name="connsiteX4" fmla="*/ 102463 w 974609"/>
              <a:gd name="connsiteY4" fmla="*/ 537910 h 878763"/>
              <a:gd name="connsiteX5" fmla="*/ 35359 w 974609"/>
              <a:gd name="connsiteY5" fmla="*/ 103319 h 878763"/>
              <a:gd name="connsiteX6" fmla="*/ 35208 w 974609"/>
              <a:gd name="connsiteY6" fmla="*/ 103221 h 878763"/>
              <a:gd name="connsiteX7" fmla="*/ 181473 w 974609"/>
              <a:gd name="connsiteY7" fmla="*/ 22277 h 878763"/>
              <a:gd name="connsiteX8" fmla="*/ 353015 w 974609"/>
              <a:gd name="connsiteY8" fmla="*/ 73 h 87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609" h="878763">
                <a:moveTo>
                  <a:pt x="353015" y="73"/>
                </a:moveTo>
                <a:cubicBezTo>
                  <a:pt x="540076" y="-2410"/>
                  <a:pt x="759564" y="58405"/>
                  <a:pt x="884354" y="219764"/>
                </a:cubicBezTo>
                <a:cubicBezTo>
                  <a:pt x="1042073" y="423626"/>
                  <a:pt x="980272" y="688699"/>
                  <a:pt x="798093" y="810011"/>
                </a:cubicBezTo>
                <a:cubicBezTo>
                  <a:pt x="756053" y="838006"/>
                  <a:pt x="707601" y="858345"/>
                  <a:pt x="653957" y="868509"/>
                </a:cubicBezTo>
                <a:cubicBezTo>
                  <a:pt x="376096" y="921134"/>
                  <a:pt x="213795" y="765220"/>
                  <a:pt x="102463" y="537910"/>
                </a:cubicBezTo>
                <a:cubicBezTo>
                  <a:pt x="4777" y="338716"/>
                  <a:pt x="-34360" y="194703"/>
                  <a:pt x="35359" y="103319"/>
                </a:cubicBezTo>
                <a:lnTo>
                  <a:pt x="35208" y="103221"/>
                </a:lnTo>
                <a:cubicBezTo>
                  <a:pt x="61746" y="68368"/>
                  <a:pt x="114221" y="40297"/>
                  <a:pt x="181473" y="22277"/>
                </a:cubicBezTo>
                <a:cubicBezTo>
                  <a:pt x="231911" y="8762"/>
                  <a:pt x="290662" y="901"/>
                  <a:pt x="353015" y="7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E86FC55A-1685-55E3-3C47-1E29D28238FE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1049920" y="2825426"/>
            <a:ext cx="2013541" cy="1846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F47FA891-4A30-B2C4-3764-519A1144BA58}"/>
              </a:ext>
            </a:extLst>
          </p:cNvPr>
          <p:cNvSpPr>
            <a:spLocks noGrp="1"/>
          </p:cNvSpPr>
          <p:nvPr userDrawn="1">
            <p:ph type="body" sz="quarter" idx="116" hasCustomPrompt="1"/>
          </p:nvPr>
        </p:nvSpPr>
        <p:spPr>
          <a:xfrm>
            <a:off x="1049920" y="3058649"/>
            <a:ext cx="2013541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E1AAB931-0FDB-AE50-4FE3-B4B1A8296E39}"/>
              </a:ext>
            </a:extLst>
          </p:cNvPr>
          <p:cNvSpPr>
            <a:spLocks noGrp="1"/>
          </p:cNvSpPr>
          <p:nvPr userDrawn="1">
            <p:ph type="body" sz="quarter" idx="117" hasCustomPrompt="1"/>
          </p:nvPr>
        </p:nvSpPr>
        <p:spPr>
          <a:xfrm>
            <a:off x="1049920" y="3464800"/>
            <a:ext cx="2013541" cy="1384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65" name="Text Placeholder 10">
            <a:extLst>
              <a:ext uri="{FF2B5EF4-FFF2-40B4-BE49-F238E27FC236}">
                <a16:creationId xmlns:a16="http://schemas.microsoft.com/office/drawing/2014/main" id="{DF7B13AE-39C6-8DC9-7147-E2F5506B1EBF}"/>
              </a:ext>
            </a:extLst>
          </p:cNvPr>
          <p:cNvSpPr>
            <a:spLocks noGrp="1"/>
          </p:cNvSpPr>
          <p:nvPr userDrawn="1">
            <p:ph type="body" sz="quarter" idx="118" hasCustomPrompt="1"/>
          </p:nvPr>
        </p:nvSpPr>
        <p:spPr>
          <a:xfrm>
            <a:off x="1049920" y="3672384"/>
            <a:ext cx="2013541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DA3143B-4970-22F7-B709-6793E429828C}"/>
              </a:ext>
            </a:extLst>
          </p:cNvPr>
          <p:cNvCxnSpPr>
            <a:cxnSpLocks/>
          </p:cNvCxnSpPr>
          <p:nvPr userDrawn="1"/>
        </p:nvCxnSpPr>
        <p:spPr>
          <a:xfrm>
            <a:off x="3647075" y="3303370"/>
            <a:ext cx="184985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BA9ED83D-9202-07A0-B083-797DC5BC939E}"/>
              </a:ext>
            </a:extLst>
          </p:cNvPr>
          <p:cNvSpPr>
            <a:spLocks noGrp="1"/>
          </p:cNvSpPr>
          <p:nvPr userDrawn="1">
            <p:ph type="body" sz="quarter" idx="119" hasCustomPrompt="1"/>
          </p:nvPr>
        </p:nvSpPr>
        <p:spPr>
          <a:xfrm>
            <a:off x="3565231" y="2825426"/>
            <a:ext cx="2013541" cy="1846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1CE2E7B9-166D-473B-7BC9-1FDFA52D504A}"/>
              </a:ext>
            </a:extLst>
          </p:cNvPr>
          <p:cNvSpPr>
            <a:spLocks noGrp="1"/>
          </p:cNvSpPr>
          <p:nvPr userDrawn="1">
            <p:ph type="body" sz="quarter" idx="120" hasCustomPrompt="1"/>
          </p:nvPr>
        </p:nvSpPr>
        <p:spPr>
          <a:xfrm>
            <a:off x="3565231" y="3058649"/>
            <a:ext cx="2013541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43AECC03-DC8F-A18E-D90B-69ED3A1E2C88}"/>
              </a:ext>
            </a:extLst>
          </p:cNvPr>
          <p:cNvSpPr>
            <a:spLocks noGrp="1"/>
          </p:cNvSpPr>
          <p:nvPr userDrawn="1">
            <p:ph type="body" sz="quarter" idx="121" hasCustomPrompt="1"/>
          </p:nvPr>
        </p:nvSpPr>
        <p:spPr>
          <a:xfrm>
            <a:off x="3565231" y="3464800"/>
            <a:ext cx="2013541" cy="1384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6E827D5C-6F59-37FB-DCE4-FE05BF53C468}"/>
              </a:ext>
            </a:extLst>
          </p:cNvPr>
          <p:cNvSpPr>
            <a:spLocks noGrp="1"/>
          </p:cNvSpPr>
          <p:nvPr userDrawn="1">
            <p:ph type="body" sz="quarter" idx="122" hasCustomPrompt="1"/>
          </p:nvPr>
        </p:nvSpPr>
        <p:spPr>
          <a:xfrm>
            <a:off x="3565231" y="3672384"/>
            <a:ext cx="2013541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AA4F678-E7D4-2045-FBA7-5FDEE19A5BC1}"/>
              </a:ext>
            </a:extLst>
          </p:cNvPr>
          <p:cNvCxnSpPr>
            <a:cxnSpLocks/>
          </p:cNvCxnSpPr>
          <p:nvPr userDrawn="1"/>
        </p:nvCxnSpPr>
        <p:spPr>
          <a:xfrm>
            <a:off x="6162385" y="3303370"/>
            <a:ext cx="184985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1E7FEE2E-FA90-0FAF-0D6B-6134459CD3B9}"/>
              </a:ext>
            </a:extLst>
          </p:cNvPr>
          <p:cNvSpPr>
            <a:spLocks noGrp="1"/>
          </p:cNvSpPr>
          <p:nvPr userDrawn="1">
            <p:ph type="body" sz="quarter" idx="123" hasCustomPrompt="1"/>
          </p:nvPr>
        </p:nvSpPr>
        <p:spPr>
          <a:xfrm>
            <a:off x="6080541" y="2825426"/>
            <a:ext cx="2013541" cy="1846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6E16C184-252D-78B8-072F-E502DB800EAC}"/>
              </a:ext>
            </a:extLst>
          </p:cNvPr>
          <p:cNvSpPr>
            <a:spLocks noGrp="1"/>
          </p:cNvSpPr>
          <p:nvPr userDrawn="1">
            <p:ph type="body" sz="quarter" idx="124" hasCustomPrompt="1"/>
          </p:nvPr>
        </p:nvSpPr>
        <p:spPr>
          <a:xfrm>
            <a:off x="6080541" y="3058649"/>
            <a:ext cx="2013541" cy="153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01C60828-DA99-6CF3-6723-4494DAF43737}"/>
              </a:ext>
            </a:extLst>
          </p:cNvPr>
          <p:cNvSpPr>
            <a:spLocks noGrp="1"/>
          </p:cNvSpPr>
          <p:nvPr userDrawn="1">
            <p:ph type="body" sz="quarter" idx="125" hasCustomPrompt="1"/>
          </p:nvPr>
        </p:nvSpPr>
        <p:spPr>
          <a:xfrm>
            <a:off x="6080541" y="3464800"/>
            <a:ext cx="2013541" cy="1384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296F737C-B67B-00E8-0111-CF2B57EDC774}"/>
              </a:ext>
            </a:extLst>
          </p:cNvPr>
          <p:cNvSpPr>
            <a:spLocks noGrp="1"/>
          </p:cNvSpPr>
          <p:nvPr userDrawn="1">
            <p:ph type="body" sz="quarter" idx="126" hasCustomPrompt="1"/>
          </p:nvPr>
        </p:nvSpPr>
        <p:spPr>
          <a:xfrm>
            <a:off x="6080541" y="3672384"/>
            <a:ext cx="2013541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</p:spTree>
    <p:extLst>
      <p:ext uri="{BB962C8B-B14F-4D97-AF65-F5344CB8AC3E}">
        <p14:creationId xmlns:p14="http://schemas.microsoft.com/office/powerpoint/2010/main" val="3447520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7F3029-3AD9-E456-A6FF-3D2348DFC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7A819124-3705-42BA-BAA6-D0BEDEF7DCFA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FA572-4DDE-C15F-3C15-DBED8EF1C0B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ED8B08-5043-A578-CA8D-E0DE1E9D1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F8252D-CF05-37DD-351A-AC8C147B9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B2625A3-D244-DFF2-03A7-FE3CF0406B2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AC4E7468-C134-BF8E-2263-6F9DA0ABB9A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11" name="Rectangle: Rounded Corners 104">
            <a:extLst>
              <a:ext uri="{FF2B5EF4-FFF2-40B4-BE49-F238E27FC236}">
                <a16:creationId xmlns:a16="http://schemas.microsoft.com/office/drawing/2014/main" id="{0C5224CD-FCB0-4F83-C44B-FCDBE465AA91}"/>
              </a:ext>
            </a:extLst>
          </p:cNvPr>
          <p:cNvSpPr/>
          <p:nvPr userDrawn="1"/>
        </p:nvSpPr>
        <p:spPr>
          <a:xfrm>
            <a:off x="708821" y="1206220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0C70B8-EACA-3E6C-6EB9-37B4020844D5}"/>
              </a:ext>
            </a:extLst>
          </p:cNvPr>
          <p:cNvCxnSpPr>
            <a:cxnSpLocks/>
          </p:cNvCxnSpPr>
          <p:nvPr userDrawn="1"/>
        </p:nvCxnSpPr>
        <p:spPr>
          <a:xfrm>
            <a:off x="1694518" y="1735624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Graphic 87">
            <a:extLst>
              <a:ext uri="{FF2B5EF4-FFF2-40B4-BE49-F238E27FC236}">
                <a16:creationId xmlns:a16="http://schemas.microsoft.com/office/drawing/2014/main" id="{B43665FE-F028-3602-64B0-68EA8BEA8C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1019542" y="1476034"/>
            <a:ext cx="407133" cy="371057"/>
          </a:xfrm>
          <a:prstGeom prst="rect">
            <a:avLst/>
          </a:prstGeom>
        </p:spPr>
      </p:pic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06E921FB-98E2-D469-0190-9275AE92DD6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03450" y="1453415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108" name="Text Placeholder 8">
            <a:extLst>
              <a:ext uri="{FF2B5EF4-FFF2-40B4-BE49-F238E27FC236}">
                <a16:creationId xmlns:a16="http://schemas.microsoft.com/office/drawing/2014/main" id="{9481859F-0DB9-A9A1-3A3C-8BA9A2C4691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1694519" y="1344696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09" name="Text Placeholder 10">
            <a:extLst>
              <a:ext uri="{FF2B5EF4-FFF2-40B4-BE49-F238E27FC236}">
                <a16:creationId xmlns:a16="http://schemas.microsoft.com/office/drawing/2014/main" id="{70DE04E4-904B-0185-85C3-7B75071388A4}"/>
              </a:ext>
            </a:extLst>
          </p:cNvPr>
          <p:cNvSpPr>
            <a:spLocks noGrp="1"/>
          </p:cNvSpPr>
          <p:nvPr userDrawn="1">
            <p:ph type="body" sz="quarter" idx="116" hasCustomPrompt="1"/>
          </p:nvPr>
        </p:nvSpPr>
        <p:spPr>
          <a:xfrm>
            <a:off x="1694519" y="1540160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7BF1F864-E155-4A4D-2C79-3741AC3D22C7}"/>
              </a:ext>
            </a:extLst>
          </p:cNvPr>
          <p:cNvSpPr>
            <a:spLocks noGrp="1"/>
          </p:cNvSpPr>
          <p:nvPr userDrawn="1">
            <p:ph type="body" sz="quarter" idx="117" hasCustomPrompt="1"/>
          </p:nvPr>
        </p:nvSpPr>
        <p:spPr>
          <a:xfrm>
            <a:off x="1694519" y="1792587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11" name="Text Placeholder 10">
            <a:extLst>
              <a:ext uri="{FF2B5EF4-FFF2-40B4-BE49-F238E27FC236}">
                <a16:creationId xmlns:a16="http://schemas.microsoft.com/office/drawing/2014/main" id="{63557475-ADBE-92A8-02A4-7E19E80D2359}"/>
              </a:ext>
            </a:extLst>
          </p:cNvPr>
          <p:cNvSpPr>
            <a:spLocks noGrp="1"/>
          </p:cNvSpPr>
          <p:nvPr userDrawn="1">
            <p:ph type="body" sz="quarter" idx="118" hasCustomPrompt="1"/>
          </p:nvPr>
        </p:nvSpPr>
        <p:spPr>
          <a:xfrm>
            <a:off x="1694519" y="1933303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122" name="Rectangle: Rounded Corners 104">
            <a:extLst>
              <a:ext uri="{FF2B5EF4-FFF2-40B4-BE49-F238E27FC236}">
                <a16:creationId xmlns:a16="http://schemas.microsoft.com/office/drawing/2014/main" id="{676E4213-760A-CBF5-F8D7-D4E7F4A54371}"/>
              </a:ext>
            </a:extLst>
          </p:cNvPr>
          <p:cNvSpPr/>
          <p:nvPr userDrawn="1"/>
        </p:nvSpPr>
        <p:spPr>
          <a:xfrm>
            <a:off x="708821" y="2300344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CEFEA896-AF8C-CF3C-DFA7-C4BFFBE06003}"/>
              </a:ext>
            </a:extLst>
          </p:cNvPr>
          <p:cNvCxnSpPr>
            <a:cxnSpLocks/>
          </p:cNvCxnSpPr>
          <p:nvPr userDrawn="1"/>
        </p:nvCxnSpPr>
        <p:spPr>
          <a:xfrm>
            <a:off x="1694518" y="2829748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Graphic 123">
            <a:extLst>
              <a:ext uri="{FF2B5EF4-FFF2-40B4-BE49-F238E27FC236}">
                <a16:creationId xmlns:a16="http://schemas.microsoft.com/office/drawing/2014/main" id="{BA57ED36-DE68-5977-8024-FEA675CE2E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1019542" y="2570158"/>
            <a:ext cx="407133" cy="371057"/>
          </a:xfrm>
          <a:prstGeom prst="rect">
            <a:avLst/>
          </a:prstGeom>
        </p:spPr>
      </p:pic>
      <p:sp>
        <p:nvSpPr>
          <p:cNvPr id="125" name="Picture Placeholder 124">
            <a:extLst>
              <a:ext uri="{FF2B5EF4-FFF2-40B4-BE49-F238E27FC236}">
                <a16:creationId xmlns:a16="http://schemas.microsoft.com/office/drawing/2014/main" id="{75982D38-85A2-8B6B-AAB1-E73B5BC782CE}"/>
              </a:ext>
            </a:extLst>
          </p:cNvPr>
          <p:cNvSpPr>
            <a:spLocks noGrp="1"/>
          </p:cNvSpPr>
          <p:nvPr userDrawn="1">
            <p:ph type="pic" sz="quarter" idx="119" hasCustomPrompt="1"/>
          </p:nvPr>
        </p:nvSpPr>
        <p:spPr>
          <a:xfrm>
            <a:off x="903450" y="2547539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126" name="Text Placeholder 8">
            <a:extLst>
              <a:ext uri="{FF2B5EF4-FFF2-40B4-BE49-F238E27FC236}">
                <a16:creationId xmlns:a16="http://schemas.microsoft.com/office/drawing/2014/main" id="{0C55633F-8BF4-BF1F-9417-521A501F1179}"/>
              </a:ext>
            </a:extLst>
          </p:cNvPr>
          <p:cNvSpPr>
            <a:spLocks noGrp="1"/>
          </p:cNvSpPr>
          <p:nvPr userDrawn="1">
            <p:ph type="body" sz="quarter" idx="120" hasCustomPrompt="1"/>
          </p:nvPr>
        </p:nvSpPr>
        <p:spPr>
          <a:xfrm>
            <a:off x="1694519" y="2438820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27" name="Text Placeholder 10">
            <a:extLst>
              <a:ext uri="{FF2B5EF4-FFF2-40B4-BE49-F238E27FC236}">
                <a16:creationId xmlns:a16="http://schemas.microsoft.com/office/drawing/2014/main" id="{C2ACB708-8A71-01FD-287F-DFABC04B8E63}"/>
              </a:ext>
            </a:extLst>
          </p:cNvPr>
          <p:cNvSpPr>
            <a:spLocks noGrp="1"/>
          </p:cNvSpPr>
          <p:nvPr userDrawn="1">
            <p:ph type="body" sz="quarter" idx="121" hasCustomPrompt="1"/>
          </p:nvPr>
        </p:nvSpPr>
        <p:spPr>
          <a:xfrm>
            <a:off x="1694519" y="2634284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04CB0AF7-9FAD-E92F-022C-01A13515F7EF}"/>
              </a:ext>
            </a:extLst>
          </p:cNvPr>
          <p:cNvSpPr>
            <a:spLocks noGrp="1"/>
          </p:cNvSpPr>
          <p:nvPr userDrawn="1">
            <p:ph type="body" sz="quarter" idx="122" hasCustomPrompt="1"/>
          </p:nvPr>
        </p:nvSpPr>
        <p:spPr>
          <a:xfrm>
            <a:off x="1694519" y="2886711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29" name="Text Placeholder 10">
            <a:extLst>
              <a:ext uri="{FF2B5EF4-FFF2-40B4-BE49-F238E27FC236}">
                <a16:creationId xmlns:a16="http://schemas.microsoft.com/office/drawing/2014/main" id="{62968D8D-CE9B-D397-233B-C1A56998B53F}"/>
              </a:ext>
            </a:extLst>
          </p:cNvPr>
          <p:cNvSpPr>
            <a:spLocks noGrp="1"/>
          </p:cNvSpPr>
          <p:nvPr userDrawn="1">
            <p:ph type="body" sz="quarter" idx="123" hasCustomPrompt="1"/>
          </p:nvPr>
        </p:nvSpPr>
        <p:spPr>
          <a:xfrm>
            <a:off x="1694519" y="3027427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130" name="Rectangle: Rounded Corners 104">
            <a:extLst>
              <a:ext uri="{FF2B5EF4-FFF2-40B4-BE49-F238E27FC236}">
                <a16:creationId xmlns:a16="http://schemas.microsoft.com/office/drawing/2014/main" id="{AEE0B2E0-E4D5-86FB-EC29-E53A13E18C21}"/>
              </a:ext>
            </a:extLst>
          </p:cNvPr>
          <p:cNvSpPr/>
          <p:nvPr userDrawn="1"/>
        </p:nvSpPr>
        <p:spPr>
          <a:xfrm>
            <a:off x="708821" y="3390549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E2F970F-8135-C718-1E0B-A21D3A212E21}"/>
              </a:ext>
            </a:extLst>
          </p:cNvPr>
          <p:cNvCxnSpPr>
            <a:cxnSpLocks/>
          </p:cNvCxnSpPr>
          <p:nvPr userDrawn="1"/>
        </p:nvCxnSpPr>
        <p:spPr>
          <a:xfrm>
            <a:off x="1694518" y="3919953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Graphic 131">
            <a:extLst>
              <a:ext uri="{FF2B5EF4-FFF2-40B4-BE49-F238E27FC236}">
                <a16:creationId xmlns:a16="http://schemas.microsoft.com/office/drawing/2014/main" id="{69452E6E-23D9-6F58-1C33-65D1A8A47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1019542" y="3660363"/>
            <a:ext cx="407133" cy="371057"/>
          </a:xfrm>
          <a:prstGeom prst="rect">
            <a:avLst/>
          </a:prstGeom>
        </p:spPr>
      </p:pic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E37F1EFA-D889-C7CE-3313-FEBCC519D840}"/>
              </a:ext>
            </a:extLst>
          </p:cNvPr>
          <p:cNvSpPr>
            <a:spLocks noGrp="1"/>
          </p:cNvSpPr>
          <p:nvPr userDrawn="1">
            <p:ph type="pic" sz="quarter" idx="124" hasCustomPrompt="1"/>
          </p:nvPr>
        </p:nvSpPr>
        <p:spPr>
          <a:xfrm>
            <a:off x="903450" y="3637744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134" name="Text Placeholder 8">
            <a:extLst>
              <a:ext uri="{FF2B5EF4-FFF2-40B4-BE49-F238E27FC236}">
                <a16:creationId xmlns:a16="http://schemas.microsoft.com/office/drawing/2014/main" id="{8A63E193-9BD3-BFFB-E191-61CDFB149158}"/>
              </a:ext>
            </a:extLst>
          </p:cNvPr>
          <p:cNvSpPr>
            <a:spLocks noGrp="1"/>
          </p:cNvSpPr>
          <p:nvPr userDrawn="1">
            <p:ph type="body" sz="quarter" idx="125" hasCustomPrompt="1"/>
          </p:nvPr>
        </p:nvSpPr>
        <p:spPr>
          <a:xfrm>
            <a:off x="1694519" y="3529025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35" name="Text Placeholder 10">
            <a:extLst>
              <a:ext uri="{FF2B5EF4-FFF2-40B4-BE49-F238E27FC236}">
                <a16:creationId xmlns:a16="http://schemas.microsoft.com/office/drawing/2014/main" id="{D5ADD05C-506F-8A79-4932-AE4738B56C8A}"/>
              </a:ext>
            </a:extLst>
          </p:cNvPr>
          <p:cNvSpPr>
            <a:spLocks noGrp="1"/>
          </p:cNvSpPr>
          <p:nvPr userDrawn="1">
            <p:ph type="body" sz="quarter" idx="126" hasCustomPrompt="1"/>
          </p:nvPr>
        </p:nvSpPr>
        <p:spPr>
          <a:xfrm>
            <a:off x="1694519" y="3724489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136" name="Text Placeholder 10">
            <a:extLst>
              <a:ext uri="{FF2B5EF4-FFF2-40B4-BE49-F238E27FC236}">
                <a16:creationId xmlns:a16="http://schemas.microsoft.com/office/drawing/2014/main" id="{CA67A137-DA2D-7139-0203-B58B255A9731}"/>
              </a:ext>
            </a:extLst>
          </p:cNvPr>
          <p:cNvSpPr>
            <a:spLocks noGrp="1"/>
          </p:cNvSpPr>
          <p:nvPr userDrawn="1">
            <p:ph type="body" sz="quarter" idx="127" hasCustomPrompt="1"/>
          </p:nvPr>
        </p:nvSpPr>
        <p:spPr>
          <a:xfrm>
            <a:off x="1694519" y="3976916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37" name="Text Placeholder 10">
            <a:extLst>
              <a:ext uri="{FF2B5EF4-FFF2-40B4-BE49-F238E27FC236}">
                <a16:creationId xmlns:a16="http://schemas.microsoft.com/office/drawing/2014/main" id="{F9CB111C-29D1-0074-39F2-56D0F28B9195}"/>
              </a:ext>
            </a:extLst>
          </p:cNvPr>
          <p:cNvSpPr>
            <a:spLocks noGrp="1"/>
          </p:cNvSpPr>
          <p:nvPr userDrawn="1">
            <p:ph type="body" sz="quarter" idx="128" hasCustomPrompt="1"/>
          </p:nvPr>
        </p:nvSpPr>
        <p:spPr>
          <a:xfrm>
            <a:off x="1694519" y="4117632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187" name="Rectangle: Rounded Corners 104">
            <a:extLst>
              <a:ext uri="{FF2B5EF4-FFF2-40B4-BE49-F238E27FC236}">
                <a16:creationId xmlns:a16="http://schemas.microsoft.com/office/drawing/2014/main" id="{949F1EF8-BCF8-5677-1FDD-5F345827D149}"/>
              </a:ext>
            </a:extLst>
          </p:cNvPr>
          <p:cNvSpPr/>
          <p:nvPr userDrawn="1"/>
        </p:nvSpPr>
        <p:spPr>
          <a:xfrm>
            <a:off x="3343272" y="1206220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D8772FE-B6FF-4802-971D-AB76DF009F4C}"/>
              </a:ext>
            </a:extLst>
          </p:cNvPr>
          <p:cNvCxnSpPr>
            <a:cxnSpLocks/>
          </p:cNvCxnSpPr>
          <p:nvPr userDrawn="1"/>
        </p:nvCxnSpPr>
        <p:spPr>
          <a:xfrm>
            <a:off x="4328969" y="1735624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" name="Graphic 188">
            <a:extLst>
              <a:ext uri="{FF2B5EF4-FFF2-40B4-BE49-F238E27FC236}">
                <a16:creationId xmlns:a16="http://schemas.microsoft.com/office/drawing/2014/main" id="{010B55C1-D296-FBF4-8D81-089B209A846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3653993" y="1476034"/>
            <a:ext cx="407133" cy="371057"/>
          </a:xfrm>
          <a:prstGeom prst="rect">
            <a:avLst/>
          </a:prstGeom>
        </p:spPr>
      </p:pic>
      <p:sp>
        <p:nvSpPr>
          <p:cNvPr id="190" name="Picture Placeholder 189">
            <a:extLst>
              <a:ext uri="{FF2B5EF4-FFF2-40B4-BE49-F238E27FC236}">
                <a16:creationId xmlns:a16="http://schemas.microsoft.com/office/drawing/2014/main" id="{4EA7318E-A4C9-EC2B-4276-CF6D2176CD53}"/>
              </a:ext>
            </a:extLst>
          </p:cNvPr>
          <p:cNvSpPr>
            <a:spLocks noGrp="1"/>
          </p:cNvSpPr>
          <p:nvPr userDrawn="1">
            <p:ph type="pic" sz="quarter" idx="129" hasCustomPrompt="1"/>
          </p:nvPr>
        </p:nvSpPr>
        <p:spPr>
          <a:xfrm>
            <a:off x="3537901" y="1453415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191" name="Text Placeholder 8">
            <a:extLst>
              <a:ext uri="{FF2B5EF4-FFF2-40B4-BE49-F238E27FC236}">
                <a16:creationId xmlns:a16="http://schemas.microsoft.com/office/drawing/2014/main" id="{152633F6-7C1C-AE08-E459-873A287020ED}"/>
              </a:ext>
            </a:extLst>
          </p:cNvPr>
          <p:cNvSpPr>
            <a:spLocks noGrp="1"/>
          </p:cNvSpPr>
          <p:nvPr userDrawn="1">
            <p:ph type="body" sz="quarter" idx="130" hasCustomPrompt="1"/>
          </p:nvPr>
        </p:nvSpPr>
        <p:spPr>
          <a:xfrm>
            <a:off x="4328970" y="1344696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92" name="Text Placeholder 10">
            <a:extLst>
              <a:ext uri="{FF2B5EF4-FFF2-40B4-BE49-F238E27FC236}">
                <a16:creationId xmlns:a16="http://schemas.microsoft.com/office/drawing/2014/main" id="{B9735A9B-A021-537B-0FB9-02018F18A08B}"/>
              </a:ext>
            </a:extLst>
          </p:cNvPr>
          <p:cNvSpPr>
            <a:spLocks noGrp="1"/>
          </p:cNvSpPr>
          <p:nvPr userDrawn="1">
            <p:ph type="body" sz="quarter" idx="131" hasCustomPrompt="1"/>
          </p:nvPr>
        </p:nvSpPr>
        <p:spPr>
          <a:xfrm>
            <a:off x="4328970" y="1540160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193" name="Text Placeholder 10">
            <a:extLst>
              <a:ext uri="{FF2B5EF4-FFF2-40B4-BE49-F238E27FC236}">
                <a16:creationId xmlns:a16="http://schemas.microsoft.com/office/drawing/2014/main" id="{48046781-7C20-F8E9-B3CF-37E2F5D13BFF}"/>
              </a:ext>
            </a:extLst>
          </p:cNvPr>
          <p:cNvSpPr>
            <a:spLocks noGrp="1"/>
          </p:cNvSpPr>
          <p:nvPr userDrawn="1">
            <p:ph type="body" sz="quarter" idx="132" hasCustomPrompt="1"/>
          </p:nvPr>
        </p:nvSpPr>
        <p:spPr>
          <a:xfrm>
            <a:off x="4328970" y="1792587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94" name="Text Placeholder 10">
            <a:extLst>
              <a:ext uri="{FF2B5EF4-FFF2-40B4-BE49-F238E27FC236}">
                <a16:creationId xmlns:a16="http://schemas.microsoft.com/office/drawing/2014/main" id="{5F13268C-8382-C20C-D8DD-314BF9DC3D57}"/>
              </a:ext>
            </a:extLst>
          </p:cNvPr>
          <p:cNvSpPr>
            <a:spLocks noGrp="1"/>
          </p:cNvSpPr>
          <p:nvPr userDrawn="1">
            <p:ph type="body" sz="quarter" idx="133" hasCustomPrompt="1"/>
          </p:nvPr>
        </p:nvSpPr>
        <p:spPr>
          <a:xfrm>
            <a:off x="4328970" y="1933303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195" name="Rectangle: Rounded Corners 104">
            <a:extLst>
              <a:ext uri="{FF2B5EF4-FFF2-40B4-BE49-F238E27FC236}">
                <a16:creationId xmlns:a16="http://schemas.microsoft.com/office/drawing/2014/main" id="{59235DCE-4625-EDE6-E5A6-9D8B61981BD1}"/>
              </a:ext>
            </a:extLst>
          </p:cNvPr>
          <p:cNvSpPr/>
          <p:nvPr userDrawn="1"/>
        </p:nvSpPr>
        <p:spPr>
          <a:xfrm>
            <a:off x="3343272" y="2300344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EE025077-F397-6767-0A9E-C07EB7F38787}"/>
              </a:ext>
            </a:extLst>
          </p:cNvPr>
          <p:cNvCxnSpPr>
            <a:cxnSpLocks/>
          </p:cNvCxnSpPr>
          <p:nvPr userDrawn="1"/>
        </p:nvCxnSpPr>
        <p:spPr>
          <a:xfrm>
            <a:off x="4328969" y="2829748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Graphic 196">
            <a:extLst>
              <a:ext uri="{FF2B5EF4-FFF2-40B4-BE49-F238E27FC236}">
                <a16:creationId xmlns:a16="http://schemas.microsoft.com/office/drawing/2014/main" id="{467D0BFE-D8CA-C5B6-D96C-BFBC93EFD6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3653993" y="2570158"/>
            <a:ext cx="407133" cy="371057"/>
          </a:xfrm>
          <a:prstGeom prst="rect">
            <a:avLst/>
          </a:prstGeom>
        </p:spPr>
      </p:pic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68E634E3-EC70-F2D8-3F68-1F320B6EC045}"/>
              </a:ext>
            </a:extLst>
          </p:cNvPr>
          <p:cNvSpPr>
            <a:spLocks noGrp="1"/>
          </p:cNvSpPr>
          <p:nvPr userDrawn="1">
            <p:ph type="pic" sz="quarter" idx="134" hasCustomPrompt="1"/>
          </p:nvPr>
        </p:nvSpPr>
        <p:spPr>
          <a:xfrm>
            <a:off x="3537901" y="2547539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199" name="Text Placeholder 8">
            <a:extLst>
              <a:ext uri="{FF2B5EF4-FFF2-40B4-BE49-F238E27FC236}">
                <a16:creationId xmlns:a16="http://schemas.microsoft.com/office/drawing/2014/main" id="{1448FC2E-FD43-8DB7-C405-14C8EC51440B}"/>
              </a:ext>
            </a:extLst>
          </p:cNvPr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4328970" y="2438820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00" name="Text Placeholder 10">
            <a:extLst>
              <a:ext uri="{FF2B5EF4-FFF2-40B4-BE49-F238E27FC236}">
                <a16:creationId xmlns:a16="http://schemas.microsoft.com/office/drawing/2014/main" id="{15E42353-112A-AA16-5ED3-840454DE96CF}"/>
              </a:ext>
            </a:extLst>
          </p:cNvPr>
          <p:cNvSpPr>
            <a:spLocks noGrp="1"/>
          </p:cNvSpPr>
          <p:nvPr userDrawn="1">
            <p:ph type="body" sz="quarter" idx="136" hasCustomPrompt="1"/>
          </p:nvPr>
        </p:nvSpPr>
        <p:spPr>
          <a:xfrm>
            <a:off x="4328970" y="2634284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201" name="Text Placeholder 10">
            <a:extLst>
              <a:ext uri="{FF2B5EF4-FFF2-40B4-BE49-F238E27FC236}">
                <a16:creationId xmlns:a16="http://schemas.microsoft.com/office/drawing/2014/main" id="{C3D43F87-A934-4456-5098-11788DFCE77B}"/>
              </a:ext>
            </a:extLst>
          </p:cNvPr>
          <p:cNvSpPr>
            <a:spLocks noGrp="1"/>
          </p:cNvSpPr>
          <p:nvPr userDrawn="1">
            <p:ph type="body" sz="quarter" idx="137" hasCustomPrompt="1"/>
          </p:nvPr>
        </p:nvSpPr>
        <p:spPr>
          <a:xfrm>
            <a:off x="4328970" y="2886711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02" name="Text Placeholder 10">
            <a:extLst>
              <a:ext uri="{FF2B5EF4-FFF2-40B4-BE49-F238E27FC236}">
                <a16:creationId xmlns:a16="http://schemas.microsoft.com/office/drawing/2014/main" id="{9739A818-92F1-2D15-F562-C84CA87D60B2}"/>
              </a:ext>
            </a:extLst>
          </p:cNvPr>
          <p:cNvSpPr>
            <a:spLocks noGrp="1"/>
          </p:cNvSpPr>
          <p:nvPr userDrawn="1">
            <p:ph type="body" sz="quarter" idx="138" hasCustomPrompt="1"/>
          </p:nvPr>
        </p:nvSpPr>
        <p:spPr>
          <a:xfrm>
            <a:off x="4328970" y="3027427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203" name="Rectangle: Rounded Corners 104">
            <a:extLst>
              <a:ext uri="{FF2B5EF4-FFF2-40B4-BE49-F238E27FC236}">
                <a16:creationId xmlns:a16="http://schemas.microsoft.com/office/drawing/2014/main" id="{797ADCB9-E687-75CC-EA5F-7F8826604811}"/>
              </a:ext>
            </a:extLst>
          </p:cNvPr>
          <p:cNvSpPr/>
          <p:nvPr userDrawn="1"/>
        </p:nvSpPr>
        <p:spPr>
          <a:xfrm>
            <a:off x="3343272" y="3390549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2A6875E0-098A-A3F6-5705-87B5666B975C}"/>
              </a:ext>
            </a:extLst>
          </p:cNvPr>
          <p:cNvCxnSpPr>
            <a:cxnSpLocks/>
          </p:cNvCxnSpPr>
          <p:nvPr userDrawn="1"/>
        </p:nvCxnSpPr>
        <p:spPr>
          <a:xfrm>
            <a:off x="4328969" y="3919953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" name="Graphic 204">
            <a:extLst>
              <a:ext uri="{FF2B5EF4-FFF2-40B4-BE49-F238E27FC236}">
                <a16:creationId xmlns:a16="http://schemas.microsoft.com/office/drawing/2014/main" id="{C36641AA-E93C-F0EB-68C1-69FEF5E869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3653993" y="3660363"/>
            <a:ext cx="407133" cy="371057"/>
          </a:xfrm>
          <a:prstGeom prst="rect">
            <a:avLst/>
          </a:prstGeom>
        </p:spPr>
      </p:pic>
      <p:sp>
        <p:nvSpPr>
          <p:cNvPr id="206" name="Picture Placeholder 205">
            <a:extLst>
              <a:ext uri="{FF2B5EF4-FFF2-40B4-BE49-F238E27FC236}">
                <a16:creationId xmlns:a16="http://schemas.microsoft.com/office/drawing/2014/main" id="{51052DA4-42CF-4E03-4A0D-7109FE58B8B8}"/>
              </a:ext>
            </a:extLst>
          </p:cNvPr>
          <p:cNvSpPr>
            <a:spLocks noGrp="1"/>
          </p:cNvSpPr>
          <p:nvPr userDrawn="1">
            <p:ph type="pic" sz="quarter" idx="139" hasCustomPrompt="1"/>
          </p:nvPr>
        </p:nvSpPr>
        <p:spPr>
          <a:xfrm>
            <a:off x="3537901" y="3637744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207" name="Text Placeholder 8">
            <a:extLst>
              <a:ext uri="{FF2B5EF4-FFF2-40B4-BE49-F238E27FC236}">
                <a16:creationId xmlns:a16="http://schemas.microsoft.com/office/drawing/2014/main" id="{E0AD90F6-8A1D-6960-A9F5-F4687243D60B}"/>
              </a:ext>
            </a:extLst>
          </p:cNvPr>
          <p:cNvSpPr>
            <a:spLocks noGrp="1"/>
          </p:cNvSpPr>
          <p:nvPr userDrawn="1">
            <p:ph type="body" sz="quarter" idx="140" hasCustomPrompt="1"/>
          </p:nvPr>
        </p:nvSpPr>
        <p:spPr>
          <a:xfrm>
            <a:off x="4328970" y="3529025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08" name="Text Placeholder 10">
            <a:extLst>
              <a:ext uri="{FF2B5EF4-FFF2-40B4-BE49-F238E27FC236}">
                <a16:creationId xmlns:a16="http://schemas.microsoft.com/office/drawing/2014/main" id="{7A41041F-1728-D55B-0EF1-4A0E66DBF10E}"/>
              </a:ext>
            </a:extLst>
          </p:cNvPr>
          <p:cNvSpPr>
            <a:spLocks noGrp="1"/>
          </p:cNvSpPr>
          <p:nvPr userDrawn="1">
            <p:ph type="body" sz="quarter" idx="141" hasCustomPrompt="1"/>
          </p:nvPr>
        </p:nvSpPr>
        <p:spPr>
          <a:xfrm>
            <a:off x="4328970" y="3724489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209" name="Text Placeholder 10">
            <a:extLst>
              <a:ext uri="{FF2B5EF4-FFF2-40B4-BE49-F238E27FC236}">
                <a16:creationId xmlns:a16="http://schemas.microsoft.com/office/drawing/2014/main" id="{8A065963-F4F3-7D10-0609-BB81C3F6E46B}"/>
              </a:ext>
            </a:extLst>
          </p:cNvPr>
          <p:cNvSpPr>
            <a:spLocks noGrp="1"/>
          </p:cNvSpPr>
          <p:nvPr userDrawn="1">
            <p:ph type="body" sz="quarter" idx="142" hasCustomPrompt="1"/>
          </p:nvPr>
        </p:nvSpPr>
        <p:spPr>
          <a:xfrm>
            <a:off x="4328970" y="3976916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10" name="Text Placeholder 10">
            <a:extLst>
              <a:ext uri="{FF2B5EF4-FFF2-40B4-BE49-F238E27FC236}">
                <a16:creationId xmlns:a16="http://schemas.microsoft.com/office/drawing/2014/main" id="{E68B1CDD-0950-3247-2ED5-0E4F23A18F1B}"/>
              </a:ext>
            </a:extLst>
          </p:cNvPr>
          <p:cNvSpPr>
            <a:spLocks noGrp="1"/>
          </p:cNvSpPr>
          <p:nvPr userDrawn="1">
            <p:ph type="body" sz="quarter" idx="143" hasCustomPrompt="1"/>
          </p:nvPr>
        </p:nvSpPr>
        <p:spPr>
          <a:xfrm>
            <a:off x="4328970" y="4117632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235" name="Rectangle: Rounded Corners 104">
            <a:extLst>
              <a:ext uri="{FF2B5EF4-FFF2-40B4-BE49-F238E27FC236}">
                <a16:creationId xmlns:a16="http://schemas.microsoft.com/office/drawing/2014/main" id="{D5E30718-063A-56F0-8874-5B03FA1A0662}"/>
              </a:ext>
            </a:extLst>
          </p:cNvPr>
          <p:cNvSpPr/>
          <p:nvPr userDrawn="1"/>
        </p:nvSpPr>
        <p:spPr>
          <a:xfrm>
            <a:off x="5977723" y="1206220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834C9526-3E6E-CBE1-1131-805DD2815513}"/>
              </a:ext>
            </a:extLst>
          </p:cNvPr>
          <p:cNvCxnSpPr>
            <a:cxnSpLocks/>
          </p:cNvCxnSpPr>
          <p:nvPr userDrawn="1"/>
        </p:nvCxnSpPr>
        <p:spPr>
          <a:xfrm>
            <a:off x="6963420" y="1735624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7" name="Graphic 236">
            <a:extLst>
              <a:ext uri="{FF2B5EF4-FFF2-40B4-BE49-F238E27FC236}">
                <a16:creationId xmlns:a16="http://schemas.microsoft.com/office/drawing/2014/main" id="{727E79E8-4565-F3E9-742F-597384AF9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6288444" y="1476034"/>
            <a:ext cx="407133" cy="371057"/>
          </a:xfrm>
          <a:prstGeom prst="rect">
            <a:avLst/>
          </a:prstGeom>
        </p:spPr>
      </p:pic>
      <p:sp>
        <p:nvSpPr>
          <p:cNvPr id="238" name="Picture Placeholder 237">
            <a:extLst>
              <a:ext uri="{FF2B5EF4-FFF2-40B4-BE49-F238E27FC236}">
                <a16:creationId xmlns:a16="http://schemas.microsoft.com/office/drawing/2014/main" id="{643D5E44-026C-2F92-5243-9A0420397552}"/>
              </a:ext>
            </a:extLst>
          </p:cNvPr>
          <p:cNvSpPr>
            <a:spLocks noGrp="1"/>
          </p:cNvSpPr>
          <p:nvPr userDrawn="1">
            <p:ph type="pic" sz="quarter" idx="144" hasCustomPrompt="1"/>
          </p:nvPr>
        </p:nvSpPr>
        <p:spPr>
          <a:xfrm>
            <a:off x="6172352" y="1453415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239" name="Text Placeholder 8">
            <a:extLst>
              <a:ext uri="{FF2B5EF4-FFF2-40B4-BE49-F238E27FC236}">
                <a16:creationId xmlns:a16="http://schemas.microsoft.com/office/drawing/2014/main" id="{41101E1D-3A45-97C5-C7A9-0B313AC67489}"/>
              </a:ext>
            </a:extLst>
          </p:cNvPr>
          <p:cNvSpPr>
            <a:spLocks noGrp="1"/>
          </p:cNvSpPr>
          <p:nvPr userDrawn="1">
            <p:ph type="body" sz="quarter" idx="145" hasCustomPrompt="1"/>
          </p:nvPr>
        </p:nvSpPr>
        <p:spPr>
          <a:xfrm>
            <a:off x="6963421" y="1344696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40" name="Text Placeholder 10">
            <a:extLst>
              <a:ext uri="{FF2B5EF4-FFF2-40B4-BE49-F238E27FC236}">
                <a16:creationId xmlns:a16="http://schemas.microsoft.com/office/drawing/2014/main" id="{313D39D5-A7D3-E262-20C5-F27FE4A618B1}"/>
              </a:ext>
            </a:extLst>
          </p:cNvPr>
          <p:cNvSpPr>
            <a:spLocks noGrp="1"/>
          </p:cNvSpPr>
          <p:nvPr userDrawn="1">
            <p:ph type="body" sz="quarter" idx="146" hasCustomPrompt="1"/>
          </p:nvPr>
        </p:nvSpPr>
        <p:spPr>
          <a:xfrm>
            <a:off x="6963421" y="1540160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241" name="Text Placeholder 10">
            <a:extLst>
              <a:ext uri="{FF2B5EF4-FFF2-40B4-BE49-F238E27FC236}">
                <a16:creationId xmlns:a16="http://schemas.microsoft.com/office/drawing/2014/main" id="{95F10387-46A4-F780-15E4-FB2CB15F3C60}"/>
              </a:ext>
            </a:extLst>
          </p:cNvPr>
          <p:cNvSpPr>
            <a:spLocks noGrp="1"/>
          </p:cNvSpPr>
          <p:nvPr userDrawn="1">
            <p:ph type="body" sz="quarter" idx="147" hasCustomPrompt="1"/>
          </p:nvPr>
        </p:nvSpPr>
        <p:spPr>
          <a:xfrm>
            <a:off x="6963421" y="1792587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42" name="Text Placeholder 10">
            <a:extLst>
              <a:ext uri="{FF2B5EF4-FFF2-40B4-BE49-F238E27FC236}">
                <a16:creationId xmlns:a16="http://schemas.microsoft.com/office/drawing/2014/main" id="{245F8F46-221D-347C-D945-FE99470B0AB4}"/>
              </a:ext>
            </a:extLst>
          </p:cNvPr>
          <p:cNvSpPr>
            <a:spLocks noGrp="1"/>
          </p:cNvSpPr>
          <p:nvPr userDrawn="1">
            <p:ph type="body" sz="quarter" idx="148" hasCustomPrompt="1"/>
          </p:nvPr>
        </p:nvSpPr>
        <p:spPr>
          <a:xfrm>
            <a:off x="6963421" y="1933303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243" name="Rectangle: Rounded Corners 104">
            <a:extLst>
              <a:ext uri="{FF2B5EF4-FFF2-40B4-BE49-F238E27FC236}">
                <a16:creationId xmlns:a16="http://schemas.microsoft.com/office/drawing/2014/main" id="{4F6F8617-0DD8-22AC-87D7-DBF93D715E24}"/>
              </a:ext>
            </a:extLst>
          </p:cNvPr>
          <p:cNvSpPr/>
          <p:nvPr userDrawn="1"/>
        </p:nvSpPr>
        <p:spPr>
          <a:xfrm>
            <a:off x="5977723" y="2300344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E6287437-0F5A-8E63-89B8-6CBFA0D5E86F}"/>
              </a:ext>
            </a:extLst>
          </p:cNvPr>
          <p:cNvCxnSpPr>
            <a:cxnSpLocks/>
          </p:cNvCxnSpPr>
          <p:nvPr userDrawn="1"/>
        </p:nvCxnSpPr>
        <p:spPr>
          <a:xfrm>
            <a:off x="6963420" y="2829748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" name="Graphic 244">
            <a:extLst>
              <a:ext uri="{FF2B5EF4-FFF2-40B4-BE49-F238E27FC236}">
                <a16:creationId xmlns:a16="http://schemas.microsoft.com/office/drawing/2014/main" id="{E54C505F-05C5-0B29-060E-E2D2B043EB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6288444" y="2570158"/>
            <a:ext cx="407133" cy="371057"/>
          </a:xfrm>
          <a:prstGeom prst="rect">
            <a:avLst/>
          </a:prstGeom>
        </p:spPr>
      </p:pic>
      <p:sp>
        <p:nvSpPr>
          <p:cNvPr id="246" name="Picture Placeholder 245">
            <a:extLst>
              <a:ext uri="{FF2B5EF4-FFF2-40B4-BE49-F238E27FC236}">
                <a16:creationId xmlns:a16="http://schemas.microsoft.com/office/drawing/2014/main" id="{DCFCC75B-0B2C-E477-CB7E-EC3F20F4FE72}"/>
              </a:ext>
            </a:extLst>
          </p:cNvPr>
          <p:cNvSpPr>
            <a:spLocks noGrp="1"/>
          </p:cNvSpPr>
          <p:nvPr userDrawn="1">
            <p:ph type="pic" sz="quarter" idx="149" hasCustomPrompt="1"/>
          </p:nvPr>
        </p:nvSpPr>
        <p:spPr>
          <a:xfrm>
            <a:off x="6172352" y="2547539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247" name="Text Placeholder 8">
            <a:extLst>
              <a:ext uri="{FF2B5EF4-FFF2-40B4-BE49-F238E27FC236}">
                <a16:creationId xmlns:a16="http://schemas.microsoft.com/office/drawing/2014/main" id="{9424BEC7-58BC-FBCF-AC81-F406FB7318E4}"/>
              </a:ext>
            </a:extLst>
          </p:cNvPr>
          <p:cNvSpPr>
            <a:spLocks noGrp="1"/>
          </p:cNvSpPr>
          <p:nvPr userDrawn="1">
            <p:ph type="body" sz="quarter" idx="150" hasCustomPrompt="1"/>
          </p:nvPr>
        </p:nvSpPr>
        <p:spPr>
          <a:xfrm>
            <a:off x="6963421" y="2438820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48" name="Text Placeholder 10">
            <a:extLst>
              <a:ext uri="{FF2B5EF4-FFF2-40B4-BE49-F238E27FC236}">
                <a16:creationId xmlns:a16="http://schemas.microsoft.com/office/drawing/2014/main" id="{5BA566BB-E8F8-E6E4-7053-DC0FD8E42946}"/>
              </a:ext>
            </a:extLst>
          </p:cNvPr>
          <p:cNvSpPr>
            <a:spLocks noGrp="1"/>
          </p:cNvSpPr>
          <p:nvPr userDrawn="1">
            <p:ph type="body" sz="quarter" idx="151" hasCustomPrompt="1"/>
          </p:nvPr>
        </p:nvSpPr>
        <p:spPr>
          <a:xfrm>
            <a:off x="6963421" y="2634284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249" name="Text Placeholder 10">
            <a:extLst>
              <a:ext uri="{FF2B5EF4-FFF2-40B4-BE49-F238E27FC236}">
                <a16:creationId xmlns:a16="http://schemas.microsoft.com/office/drawing/2014/main" id="{74EE3682-8F65-B75E-6168-47B7D7BBD998}"/>
              </a:ext>
            </a:extLst>
          </p:cNvPr>
          <p:cNvSpPr>
            <a:spLocks noGrp="1"/>
          </p:cNvSpPr>
          <p:nvPr userDrawn="1">
            <p:ph type="body" sz="quarter" idx="152" hasCustomPrompt="1"/>
          </p:nvPr>
        </p:nvSpPr>
        <p:spPr>
          <a:xfrm>
            <a:off x="6963421" y="2886711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50" name="Text Placeholder 10">
            <a:extLst>
              <a:ext uri="{FF2B5EF4-FFF2-40B4-BE49-F238E27FC236}">
                <a16:creationId xmlns:a16="http://schemas.microsoft.com/office/drawing/2014/main" id="{D3A7B529-CB30-4286-4CB8-4D09171F8E4E}"/>
              </a:ext>
            </a:extLst>
          </p:cNvPr>
          <p:cNvSpPr>
            <a:spLocks noGrp="1"/>
          </p:cNvSpPr>
          <p:nvPr userDrawn="1">
            <p:ph type="body" sz="quarter" idx="153" hasCustomPrompt="1"/>
          </p:nvPr>
        </p:nvSpPr>
        <p:spPr>
          <a:xfrm>
            <a:off x="6963421" y="3027427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  <p:sp>
        <p:nvSpPr>
          <p:cNvPr id="251" name="Rectangle: Rounded Corners 104">
            <a:extLst>
              <a:ext uri="{FF2B5EF4-FFF2-40B4-BE49-F238E27FC236}">
                <a16:creationId xmlns:a16="http://schemas.microsoft.com/office/drawing/2014/main" id="{8B394917-DA63-CE00-DEFB-967D1C4CE0F7}"/>
              </a:ext>
            </a:extLst>
          </p:cNvPr>
          <p:cNvSpPr/>
          <p:nvPr userDrawn="1"/>
        </p:nvSpPr>
        <p:spPr>
          <a:xfrm>
            <a:off x="5977723" y="3390549"/>
            <a:ext cx="2457454" cy="955676"/>
          </a:xfrm>
          <a:prstGeom prst="roundRect">
            <a:avLst>
              <a:gd name="adj" fmla="val 8232"/>
            </a:avLst>
          </a:prstGeom>
          <a:solidFill>
            <a:schemeClr val="bg1"/>
          </a:solidFill>
          <a:ln>
            <a:noFill/>
          </a:ln>
          <a:effectLst>
            <a:outerShdw blurRad="214403" sx="102000" sy="102000" algn="ctr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1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3C2AC3E-2C42-DF8C-153A-7E245EE99942}"/>
              </a:ext>
            </a:extLst>
          </p:cNvPr>
          <p:cNvCxnSpPr>
            <a:cxnSpLocks/>
          </p:cNvCxnSpPr>
          <p:nvPr userDrawn="1"/>
        </p:nvCxnSpPr>
        <p:spPr>
          <a:xfrm>
            <a:off x="6963420" y="3919953"/>
            <a:ext cx="9207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Graphic 252">
            <a:extLst>
              <a:ext uri="{FF2B5EF4-FFF2-40B4-BE49-F238E27FC236}">
                <a16:creationId xmlns:a16="http://schemas.microsoft.com/office/drawing/2014/main" id="{91182A3A-12E8-D532-4107-AFEC23EEFA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2195">
            <a:off x="6288444" y="3660363"/>
            <a:ext cx="407133" cy="371057"/>
          </a:xfrm>
          <a:prstGeom prst="rect">
            <a:avLst/>
          </a:prstGeom>
        </p:spPr>
      </p:pic>
      <p:sp>
        <p:nvSpPr>
          <p:cNvPr id="254" name="Picture Placeholder 253">
            <a:extLst>
              <a:ext uri="{FF2B5EF4-FFF2-40B4-BE49-F238E27FC236}">
                <a16:creationId xmlns:a16="http://schemas.microsoft.com/office/drawing/2014/main" id="{E8B86F2D-433D-23A3-5BF6-EC1343A8B1A4}"/>
              </a:ext>
            </a:extLst>
          </p:cNvPr>
          <p:cNvSpPr>
            <a:spLocks noGrp="1"/>
          </p:cNvSpPr>
          <p:nvPr userDrawn="1">
            <p:ph type="pic" sz="quarter" idx="154" hasCustomPrompt="1"/>
          </p:nvPr>
        </p:nvSpPr>
        <p:spPr>
          <a:xfrm>
            <a:off x="6172352" y="3637744"/>
            <a:ext cx="536388" cy="483639"/>
          </a:xfrm>
          <a:custGeom>
            <a:avLst/>
            <a:gdLst>
              <a:gd name="connsiteX0" fmla="*/ 194286 w 536388"/>
              <a:gd name="connsiteY0" fmla="*/ 41 h 483639"/>
              <a:gd name="connsiteX1" fmla="*/ 486715 w 536388"/>
              <a:gd name="connsiteY1" fmla="*/ 120951 h 483639"/>
              <a:gd name="connsiteX2" fmla="*/ 439241 w 536388"/>
              <a:gd name="connsiteY2" fmla="*/ 445801 h 483639"/>
              <a:gd name="connsiteX3" fmla="*/ 359913 w 536388"/>
              <a:gd name="connsiteY3" fmla="*/ 477996 h 483639"/>
              <a:gd name="connsiteX4" fmla="*/ 56391 w 536388"/>
              <a:gd name="connsiteY4" fmla="*/ 296046 h 483639"/>
              <a:gd name="connsiteX5" fmla="*/ 19460 w 536388"/>
              <a:gd name="connsiteY5" fmla="*/ 56864 h 483639"/>
              <a:gd name="connsiteX6" fmla="*/ 19377 w 536388"/>
              <a:gd name="connsiteY6" fmla="*/ 56810 h 483639"/>
              <a:gd name="connsiteX7" fmla="*/ 99876 w 536388"/>
              <a:gd name="connsiteY7" fmla="*/ 12261 h 483639"/>
              <a:gd name="connsiteX8" fmla="*/ 194286 w 536388"/>
              <a:gd name="connsiteY8" fmla="*/ 41 h 48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388" h="483639">
                <a:moveTo>
                  <a:pt x="194286" y="41"/>
                </a:moveTo>
                <a:cubicBezTo>
                  <a:pt x="297237" y="-1326"/>
                  <a:pt x="418036" y="32145"/>
                  <a:pt x="486715" y="120951"/>
                </a:cubicBezTo>
                <a:cubicBezTo>
                  <a:pt x="573518" y="233149"/>
                  <a:pt x="539505" y="379036"/>
                  <a:pt x="439241" y="445801"/>
                </a:cubicBezTo>
                <a:cubicBezTo>
                  <a:pt x="416103" y="461208"/>
                  <a:pt x="389437" y="472402"/>
                  <a:pt x="359913" y="477996"/>
                </a:cubicBezTo>
                <a:cubicBezTo>
                  <a:pt x="206989" y="506959"/>
                  <a:pt x="117664" y="421150"/>
                  <a:pt x="56391" y="296046"/>
                </a:cubicBezTo>
                <a:cubicBezTo>
                  <a:pt x="2629" y="186418"/>
                  <a:pt x="-18911" y="107158"/>
                  <a:pt x="19460" y="56864"/>
                </a:cubicBezTo>
                <a:lnTo>
                  <a:pt x="19377" y="56810"/>
                </a:lnTo>
                <a:cubicBezTo>
                  <a:pt x="33982" y="37628"/>
                  <a:pt x="62863" y="22179"/>
                  <a:pt x="99876" y="12261"/>
                </a:cubicBezTo>
                <a:cubicBezTo>
                  <a:pt x="127635" y="4823"/>
                  <a:pt x="159969" y="496"/>
                  <a:pt x="194286" y="4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/>
            </a:lvl1pPr>
          </a:lstStyle>
          <a:p>
            <a:r>
              <a:rPr lang="fr-FR" noProof="0" dirty="0"/>
              <a:t>Insérer photo</a:t>
            </a:r>
          </a:p>
        </p:txBody>
      </p:sp>
      <p:sp>
        <p:nvSpPr>
          <p:cNvPr id="255" name="Text Placeholder 8">
            <a:extLst>
              <a:ext uri="{FF2B5EF4-FFF2-40B4-BE49-F238E27FC236}">
                <a16:creationId xmlns:a16="http://schemas.microsoft.com/office/drawing/2014/main" id="{43B789E5-A3D8-D518-B5AB-A48B84A28AE5}"/>
              </a:ext>
            </a:extLst>
          </p:cNvPr>
          <p:cNvSpPr>
            <a:spLocks noGrp="1"/>
          </p:cNvSpPr>
          <p:nvPr userDrawn="1">
            <p:ph type="body" sz="quarter" idx="155" hasCustomPrompt="1"/>
          </p:nvPr>
        </p:nvSpPr>
        <p:spPr>
          <a:xfrm>
            <a:off x="6963421" y="3529025"/>
            <a:ext cx="1280135" cy="1538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cap="none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56" name="Text Placeholder 10">
            <a:extLst>
              <a:ext uri="{FF2B5EF4-FFF2-40B4-BE49-F238E27FC236}">
                <a16:creationId xmlns:a16="http://schemas.microsoft.com/office/drawing/2014/main" id="{5D962AC8-B518-5DA3-DDCD-1E63B8E40845}"/>
              </a:ext>
            </a:extLst>
          </p:cNvPr>
          <p:cNvSpPr>
            <a:spLocks noGrp="1"/>
          </p:cNvSpPr>
          <p:nvPr userDrawn="1">
            <p:ph type="body" sz="quarter" idx="156" hasCustomPrompt="1"/>
          </p:nvPr>
        </p:nvSpPr>
        <p:spPr>
          <a:xfrm>
            <a:off x="6963421" y="3724489"/>
            <a:ext cx="1280135" cy="138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9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Titre du poste</a:t>
            </a:r>
          </a:p>
        </p:txBody>
      </p:sp>
      <p:sp>
        <p:nvSpPr>
          <p:cNvPr id="257" name="Text Placeholder 10">
            <a:extLst>
              <a:ext uri="{FF2B5EF4-FFF2-40B4-BE49-F238E27FC236}">
                <a16:creationId xmlns:a16="http://schemas.microsoft.com/office/drawing/2014/main" id="{617DD76B-1527-BB5E-A4C7-EDC373BB35D3}"/>
              </a:ext>
            </a:extLst>
          </p:cNvPr>
          <p:cNvSpPr>
            <a:spLocks noGrp="1"/>
          </p:cNvSpPr>
          <p:nvPr userDrawn="1">
            <p:ph type="body" sz="quarter" idx="157" hasCustomPrompt="1"/>
          </p:nvPr>
        </p:nvSpPr>
        <p:spPr>
          <a:xfrm>
            <a:off x="6963421" y="3976916"/>
            <a:ext cx="1280135" cy="12311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58" name="Text Placeholder 10">
            <a:extLst>
              <a:ext uri="{FF2B5EF4-FFF2-40B4-BE49-F238E27FC236}">
                <a16:creationId xmlns:a16="http://schemas.microsoft.com/office/drawing/2014/main" id="{55F5BDC2-8F52-A38A-F06F-493D312EA711}"/>
              </a:ext>
            </a:extLst>
          </p:cNvPr>
          <p:cNvSpPr>
            <a:spLocks noGrp="1"/>
          </p:cNvSpPr>
          <p:nvPr userDrawn="1">
            <p:ph type="body" sz="quarter" idx="158" hasCustomPrompt="1"/>
          </p:nvPr>
        </p:nvSpPr>
        <p:spPr>
          <a:xfrm>
            <a:off x="6963421" y="4117632"/>
            <a:ext cx="1280135" cy="1231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## ## ###</a:t>
            </a:r>
          </a:p>
        </p:txBody>
      </p:sp>
    </p:spTree>
    <p:extLst>
      <p:ext uri="{BB962C8B-B14F-4D97-AF65-F5344CB8AC3E}">
        <p14:creationId xmlns:p14="http://schemas.microsoft.com/office/powerpoint/2010/main" val="3052988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28BD6F4-7B9F-BEEE-1E76-FD7B3DF2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4" name="Graphic 9">
            <a:extLst>
              <a:ext uri="{FF2B5EF4-FFF2-40B4-BE49-F238E27FC236}">
                <a16:creationId xmlns:a16="http://schemas.microsoft.com/office/drawing/2014/main" id="{537F7D7A-4D27-12FE-C512-5670E7B93EC0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25538-5206-79B5-A64D-DBD372B28A43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EFF5180-A4DE-2FA0-40C4-5F9FC65D98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B1B7FC-9E69-60F8-03AD-FA4B5854E8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7EE7C9B-4E7C-9899-071A-05D31341BE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8417" y="779086"/>
            <a:ext cx="7109628" cy="1692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cap="all" spc="0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CECI EST LE SOUS-TITRE DE LA DIAPOSITIVE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DD1B2BC-3AFF-335B-AA02-7BD0B51C99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8417" y="367970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defRPr sz="2400" cap="none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Ceci est le titre de la diapositive</a:t>
            </a:r>
          </a:p>
        </p:txBody>
      </p:sp>
      <p:sp>
        <p:nvSpPr>
          <p:cNvPr id="99" name="Picture Placeholder 98">
            <a:extLst>
              <a:ext uri="{FF2B5EF4-FFF2-40B4-BE49-F238E27FC236}">
                <a16:creationId xmlns:a16="http://schemas.microsoft.com/office/drawing/2014/main" id="{B54CFFEC-E050-B7CF-CE9F-4FBE0865B0E5}"/>
              </a:ext>
            </a:extLst>
          </p:cNvPr>
          <p:cNvSpPr>
            <a:spLocks noGrp="1"/>
          </p:cNvSpPr>
          <p:nvPr userDrawn="1">
            <p:ph type="pic" sz="quarter" idx="49" hasCustomPrompt="1"/>
          </p:nvPr>
        </p:nvSpPr>
        <p:spPr>
          <a:xfrm>
            <a:off x="674206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0" name="Text Placeholder 10">
            <a:extLst>
              <a:ext uri="{FF2B5EF4-FFF2-40B4-BE49-F238E27FC236}">
                <a16:creationId xmlns:a16="http://schemas.microsoft.com/office/drawing/2014/main" id="{EE6AC988-2702-5BBF-A7A1-8AF235E14337}"/>
              </a:ext>
            </a:extLst>
          </p:cNvPr>
          <p:cNvSpPr>
            <a:spLocks noGrp="1"/>
          </p:cNvSpPr>
          <p:nvPr userDrawn="1">
            <p:ph type="body" sz="quarter" idx="116" hasCustomPrompt="1"/>
          </p:nvPr>
        </p:nvSpPr>
        <p:spPr>
          <a:xfrm>
            <a:off x="444284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03" name="Picture Placeholder 102">
            <a:extLst>
              <a:ext uri="{FF2B5EF4-FFF2-40B4-BE49-F238E27FC236}">
                <a16:creationId xmlns:a16="http://schemas.microsoft.com/office/drawing/2014/main" id="{A8C7563F-9987-E3FD-1A1B-BAF5042E0F49}"/>
              </a:ext>
            </a:extLst>
          </p:cNvPr>
          <p:cNvSpPr>
            <a:spLocks noGrp="1"/>
          </p:cNvSpPr>
          <p:nvPr userDrawn="1">
            <p:ph type="pic" sz="quarter" idx="117" hasCustomPrompt="1"/>
          </p:nvPr>
        </p:nvSpPr>
        <p:spPr>
          <a:xfrm>
            <a:off x="1713726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0CDD5CEB-EA1E-F4F7-FEF5-F8400E11127D}"/>
              </a:ext>
            </a:extLst>
          </p:cNvPr>
          <p:cNvSpPr>
            <a:spLocks noGrp="1"/>
          </p:cNvSpPr>
          <p:nvPr userDrawn="1">
            <p:ph type="body" sz="quarter" idx="118" hasCustomPrompt="1"/>
          </p:nvPr>
        </p:nvSpPr>
        <p:spPr>
          <a:xfrm>
            <a:off x="1482402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DD67794E-F1DB-F717-2334-53C779B4E785}"/>
              </a:ext>
            </a:extLst>
          </p:cNvPr>
          <p:cNvSpPr>
            <a:spLocks noGrp="1"/>
          </p:cNvSpPr>
          <p:nvPr userDrawn="1">
            <p:ph type="pic" sz="quarter" idx="119" hasCustomPrompt="1"/>
          </p:nvPr>
        </p:nvSpPr>
        <p:spPr>
          <a:xfrm>
            <a:off x="2751844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6" name="Text Placeholder 10">
            <a:extLst>
              <a:ext uri="{FF2B5EF4-FFF2-40B4-BE49-F238E27FC236}">
                <a16:creationId xmlns:a16="http://schemas.microsoft.com/office/drawing/2014/main" id="{8321D328-B9D4-3ED5-BEF0-619AB9AF0D48}"/>
              </a:ext>
            </a:extLst>
          </p:cNvPr>
          <p:cNvSpPr>
            <a:spLocks noGrp="1"/>
          </p:cNvSpPr>
          <p:nvPr userDrawn="1">
            <p:ph type="body" sz="quarter" idx="120" hasCustomPrompt="1"/>
          </p:nvPr>
        </p:nvSpPr>
        <p:spPr>
          <a:xfrm>
            <a:off x="2520520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55EFF9D3-B026-1E3C-8ED6-1A0DD727E679}"/>
              </a:ext>
            </a:extLst>
          </p:cNvPr>
          <p:cNvSpPr>
            <a:spLocks noGrp="1"/>
          </p:cNvSpPr>
          <p:nvPr userDrawn="1">
            <p:ph type="pic" sz="quarter" idx="121" hasCustomPrompt="1"/>
          </p:nvPr>
        </p:nvSpPr>
        <p:spPr>
          <a:xfrm>
            <a:off x="3789962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08" name="Text Placeholder 10">
            <a:extLst>
              <a:ext uri="{FF2B5EF4-FFF2-40B4-BE49-F238E27FC236}">
                <a16:creationId xmlns:a16="http://schemas.microsoft.com/office/drawing/2014/main" id="{60231D78-1D4B-E28E-7CF5-69D4EF6AA125}"/>
              </a:ext>
            </a:extLst>
          </p:cNvPr>
          <p:cNvSpPr>
            <a:spLocks noGrp="1"/>
          </p:cNvSpPr>
          <p:nvPr userDrawn="1">
            <p:ph type="body" sz="quarter" idx="122" hasCustomPrompt="1"/>
          </p:nvPr>
        </p:nvSpPr>
        <p:spPr>
          <a:xfrm>
            <a:off x="3558638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09" name="Picture Placeholder 108">
            <a:extLst>
              <a:ext uri="{FF2B5EF4-FFF2-40B4-BE49-F238E27FC236}">
                <a16:creationId xmlns:a16="http://schemas.microsoft.com/office/drawing/2014/main" id="{407663CC-1C12-855C-C847-E4FA5C6B7FA5}"/>
              </a:ext>
            </a:extLst>
          </p:cNvPr>
          <p:cNvSpPr>
            <a:spLocks noGrp="1"/>
          </p:cNvSpPr>
          <p:nvPr userDrawn="1">
            <p:ph type="pic" sz="quarter" idx="123" hasCustomPrompt="1"/>
          </p:nvPr>
        </p:nvSpPr>
        <p:spPr>
          <a:xfrm>
            <a:off x="4828080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E84F7BF6-7A4E-846E-8DC4-9BE516DA60D8}"/>
              </a:ext>
            </a:extLst>
          </p:cNvPr>
          <p:cNvSpPr>
            <a:spLocks noGrp="1"/>
          </p:cNvSpPr>
          <p:nvPr userDrawn="1">
            <p:ph type="body" sz="quarter" idx="124" hasCustomPrompt="1"/>
          </p:nvPr>
        </p:nvSpPr>
        <p:spPr>
          <a:xfrm>
            <a:off x="4596756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E9561491-96F4-A96E-84FB-422F13D4321A}"/>
              </a:ext>
            </a:extLst>
          </p:cNvPr>
          <p:cNvSpPr>
            <a:spLocks noGrp="1"/>
          </p:cNvSpPr>
          <p:nvPr userDrawn="1">
            <p:ph type="pic" sz="quarter" idx="125" hasCustomPrompt="1"/>
          </p:nvPr>
        </p:nvSpPr>
        <p:spPr>
          <a:xfrm>
            <a:off x="5866198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079C764A-24B5-CF50-A756-D288E3797601}"/>
              </a:ext>
            </a:extLst>
          </p:cNvPr>
          <p:cNvSpPr>
            <a:spLocks noGrp="1"/>
          </p:cNvSpPr>
          <p:nvPr userDrawn="1">
            <p:ph type="body" sz="quarter" idx="126" hasCustomPrompt="1"/>
          </p:nvPr>
        </p:nvSpPr>
        <p:spPr>
          <a:xfrm>
            <a:off x="5634874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13" name="Picture Placeholder 112">
            <a:extLst>
              <a:ext uri="{FF2B5EF4-FFF2-40B4-BE49-F238E27FC236}">
                <a16:creationId xmlns:a16="http://schemas.microsoft.com/office/drawing/2014/main" id="{CD19F833-697F-7C14-0374-A5BC756EDC28}"/>
              </a:ext>
            </a:extLst>
          </p:cNvPr>
          <p:cNvSpPr>
            <a:spLocks noGrp="1"/>
          </p:cNvSpPr>
          <p:nvPr userDrawn="1">
            <p:ph type="pic" sz="quarter" idx="127" hasCustomPrompt="1"/>
          </p:nvPr>
        </p:nvSpPr>
        <p:spPr>
          <a:xfrm>
            <a:off x="6904316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14" name="Text Placeholder 10">
            <a:extLst>
              <a:ext uri="{FF2B5EF4-FFF2-40B4-BE49-F238E27FC236}">
                <a16:creationId xmlns:a16="http://schemas.microsoft.com/office/drawing/2014/main" id="{541EB438-2F53-8B99-8E09-6D6A8BB55EF7}"/>
              </a:ext>
            </a:extLst>
          </p:cNvPr>
          <p:cNvSpPr>
            <a:spLocks noGrp="1"/>
          </p:cNvSpPr>
          <p:nvPr userDrawn="1">
            <p:ph type="body" sz="quarter" idx="128" hasCustomPrompt="1"/>
          </p:nvPr>
        </p:nvSpPr>
        <p:spPr>
          <a:xfrm>
            <a:off x="6672992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0F8469FB-F9CA-719F-EE14-E2CD775FE531}"/>
              </a:ext>
            </a:extLst>
          </p:cNvPr>
          <p:cNvSpPr>
            <a:spLocks noGrp="1"/>
          </p:cNvSpPr>
          <p:nvPr userDrawn="1">
            <p:ph type="pic" sz="quarter" idx="129" hasCustomPrompt="1"/>
          </p:nvPr>
        </p:nvSpPr>
        <p:spPr>
          <a:xfrm>
            <a:off x="7963759" y="1316768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16" name="Text Placeholder 10">
            <a:extLst>
              <a:ext uri="{FF2B5EF4-FFF2-40B4-BE49-F238E27FC236}">
                <a16:creationId xmlns:a16="http://schemas.microsoft.com/office/drawing/2014/main" id="{F463A871-CA77-4773-2FA0-62C3CF77C9B9}"/>
              </a:ext>
            </a:extLst>
          </p:cNvPr>
          <p:cNvSpPr>
            <a:spLocks noGrp="1"/>
          </p:cNvSpPr>
          <p:nvPr userDrawn="1">
            <p:ph type="body" sz="quarter" idx="130" hasCustomPrompt="1"/>
          </p:nvPr>
        </p:nvSpPr>
        <p:spPr>
          <a:xfrm>
            <a:off x="7732435" y="1788146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53" name="Picture Placeholder 152">
            <a:extLst>
              <a:ext uri="{FF2B5EF4-FFF2-40B4-BE49-F238E27FC236}">
                <a16:creationId xmlns:a16="http://schemas.microsoft.com/office/drawing/2014/main" id="{349C2E38-0EC6-119D-48D5-8C6056D91C4A}"/>
              </a:ext>
            </a:extLst>
          </p:cNvPr>
          <p:cNvSpPr>
            <a:spLocks noGrp="1"/>
          </p:cNvSpPr>
          <p:nvPr userDrawn="1">
            <p:ph type="pic" sz="quarter" idx="132" hasCustomPrompt="1"/>
          </p:nvPr>
        </p:nvSpPr>
        <p:spPr>
          <a:xfrm>
            <a:off x="674206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54" name="Text Placeholder 10">
            <a:extLst>
              <a:ext uri="{FF2B5EF4-FFF2-40B4-BE49-F238E27FC236}">
                <a16:creationId xmlns:a16="http://schemas.microsoft.com/office/drawing/2014/main" id="{DCE20076-A804-1DD4-3456-1FAA12E79F8D}"/>
              </a:ext>
            </a:extLst>
          </p:cNvPr>
          <p:cNvSpPr>
            <a:spLocks noGrp="1"/>
          </p:cNvSpPr>
          <p:nvPr userDrawn="1">
            <p:ph type="body" sz="quarter" idx="133" hasCustomPrompt="1"/>
          </p:nvPr>
        </p:nvSpPr>
        <p:spPr>
          <a:xfrm>
            <a:off x="444284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A059F13-3128-3632-EFA6-A0F27658260A}"/>
              </a:ext>
            </a:extLst>
          </p:cNvPr>
          <p:cNvSpPr>
            <a:spLocks noGrp="1"/>
          </p:cNvSpPr>
          <p:nvPr userDrawn="1">
            <p:ph type="pic" sz="quarter" idx="134" hasCustomPrompt="1"/>
          </p:nvPr>
        </p:nvSpPr>
        <p:spPr>
          <a:xfrm>
            <a:off x="1713726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56" name="Text Placeholder 10">
            <a:extLst>
              <a:ext uri="{FF2B5EF4-FFF2-40B4-BE49-F238E27FC236}">
                <a16:creationId xmlns:a16="http://schemas.microsoft.com/office/drawing/2014/main" id="{80F2AFBA-483A-7FC0-ECC4-0D0952928AE8}"/>
              </a:ext>
            </a:extLst>
          </p:cNvPr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1482402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57" name="Picture Placeholder 156">
            <a:extLst>
              <a:ext uri="{FF2B5EF4-FFF2-40B4-BE49-F238E27FC236}">
                <a16:creationId xmlns:a16="http://schemas.microsoft.com/office/drawing/2014/main" id="{8DC94441-2095-221A-9D84-4B70B6CBCD96}"/>
              </a:ext>
            </a:extLst>
          </p:cNvPr>
          <p:cNvSpPr>
            <a:spLocks noGrp="1"/>
          </p:cNvSpPr>
          <p:nvPr userDrawn="1">
            <p:ph type="pic" sz="quarter" idx="136" hasCustomPrompt="1"/>
          </p:nvPr>
        </p:nvSpPr>
        <p:spPr>
          <a:xfrm>
            <a:off x="2751844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58" name="Text Placeholder 10">
            <a:extLst>
              <a:ext uri="{FF2B5EF4-FFF2-40B4-BE49-F238E27FC236}">
                <a16:creationId xmlns:a16="http://schemas.microsoft.com/office/drawing/2014/main" id="{97929468-0A9B-9FE8-CFB9-E1B48C6D96F8}"/>
              </a:ext>
            </a:extLst>
          </p:cNvPr>
          <p:cNvSpPr>
            <a:spLocks noGrp="1"/>
          </p:cNvSpPr>
          <p:nvPr userDrawn="1">
            <p:ph type="body" sz="quarter" idx="137" hasCustomPrompt="1"/>
          </p:nvPr>
        </p:nvSpPr>
        <p:spPr>
          <a:xfrm>
            <a:off x="2520520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59" name="Picture Placeholder 158">
            <a:extLst>
              <a:ext uri="{FF2B5EF4-FFF2-40B4-BE49-F238E27FC236}">
                <a16:creationId xmlns:a16="http://schemas.microsoft.com/office/drawing/2014/main" id="{934377F1-36AD-E13F-41C2-EA23009A9FA5}"/>
              </a:ext>
            </a:extLst>
          </p:cNvPr>
          <p:cNvSpPr>
            <a:spLocks noGrp="1"/>
          </p:cNvSpPr>
          <p:nvPr userDrawn="1">
            <p:ph type="pic" sz="quarter" idx="138" hasCustomPrompt="1"/>
          </p:nvPr>
        </p:nvSpPr>
        <p:spPr>
          <a:xfrm>
            <a:off x="3789962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60" name="Text Placeholder 10">
            <a:extLst>
              <a:ext uri="{FF2B5EF4-FFF2-40B4-BE49-F238E27FC236}">
                <a16:creationId xmlns:a16="http://schemas.microsoft.com/office/drawing/2014/main" id="{2D776F7B-58AF-8756-0A7E-9B16389FB928}"/>
              </a:ext>
            </a:extLst>
          </p:cNvPr>
          <p:cNvSpPr>
            <a:spLocks noGrp="1"/>
          </p:cNvSpPr>
          <p:nvPr userDrawn="1">
            <p:ph type="body" sz="quarter" idx="139" hasCustomPrompt="1"/>
          </p:nvPr>
        </p:nvSpPr>
        <p:spPr>
          <a:xfrm>
            <a:off x="3558638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61" name="Picture Placeholder 160">
            <a:extLst>
              <a:ext uri="{FF2B5EF4-FFF2-40B4-BE49-F238E27FC236}">
                <a16:creationId xmlns:a16="http://schemas.microsoft.com/office/drawing/2014/main" id="{4F3E6FD5-F083-AAFA-125B-CD333BE937DB}"/>
              </a:ext>
            </a:extLst>
          </p:cNvPr>
          <p:cNvSpPr>
            <a:spLocks noGrp="1"/>
          </p:cNvSpPr>
          <p:nvPr userDrawn="1">
            <p:ph type="pic" sz="quarter" idx="140" hasCustomPrompt="1"/>
          </p:nvPr>
        </p:nvSpPr>
        <p:spPr>
          <a:xfrm>
            <a:off x="4828080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62" name="Text Placeholder 10">
            <a:extLst>
              <a:ext uri="{FF2B5EF4-FFF2-40B4-BE49-F238E27FC236}">
                <a16:creationId xmlns:a16="http://schemas.microsoft.com/office/drawing/2014/main" id="{E81BA1E9-FF77-E21D-1D6E-855B893939E1}"/>
              </a:ext>
            </a:extLst>
          </p:cNvPr>
          <p:cNvSpPr>
            <a:spLocks noGrp="1"/>
          </p:cNvSpPr>
          <p:nvPr userDrawn="1">
            <p:ph type="body" sz="quarter" idx="141" hasCustomPrompt="1"/>
          </p:nvPr>
        </p:nvSpPr>
        <p:spPr>
          <a:xfrm>
            <a:off x="4596756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63" name="Picture Placeholder 162">
            <a:extLst>
              <a:ext uri="{FF2B5EF4-FFF2-40B4-BE49-F238E27FC236}">
                <a16:creationId xmlns:a16="http://schemas.microsoft.com/office/drawing/2014/main" id="{568919CB-2FEF-3490-9CD4-30D5CBB5F29B}"/>
              </a:ext>
            </a:extLst>
          </p:cNvPr>
          <p:cNvSpPr>
            <a:spLocks noGrp="1"/>
          </p:cNvSpPr>
          <p:nvPr userDrawn="1">
            <p:ph type="pic" sz="quarter" idx="142" hasCustomPrompt="1"/>
          </p:nvPr>
        </p:nvSpPr>
        <p:spPr>
          <a:xfrm>
            <a:off x="5866198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64" name="Text Placeholder 10">
            <a:extLst>
              <a:ext uri="{FF2B5EF4-FFF2-40B4-BE49-F238E27FC236}">
                <a16:creationId xmlns:a16="http://schemas.microsoft.com/office/drawing/2014/main" id="{CCD85EB2-AC3B-E0D1-A3CA-06F752A9C433}"/>
              </a:ext>
            </a:extLst>
          </p:cNvPr>
          <p:cNvSpPr>
            <a:spLocks noGrp="1"/>
          </p:cNvSpPr>
          <p:nvPr userDrawn="1">
            <p:ph type="body" sz="quarter" idx="143" hasCustomPrompt="1"/>
          </p:nvPr>
        </p:nvSpPr>
        <p:spPr>
          <a:xfrm>
            <a:off x="5634874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65" name="Picture Placeholder 164">
            <a:extLst>
              <a:ext uri="{FF2B5EF4-FFF2-40B4-BE49-F238E27FC236}">
                <a16:creationId xmlns:a16="http://schemas.microsoft.com/office/drawing/2014/main" id="{0D8ABE71-8FF1-310B-ECE3-9EDDFA87409E}"/>
              </a:ext>
            </a:extLst>
          </p:cNvPr>
          <p:cNvSpPr>
            <a:spLocks noGrp="1"/>
          </p:cNvSpPr>
          <p:nvPr userDrawn="1">
            <p:ph type="pic" sz="quarter" idx="144" hasCustomPrompt="1"/>
          </p:nvPr>
        </p:nvSpPr>
        <p:spPr>
          <a:xfrm>
            <a:off x="6904316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66" name="Text Placeholder 10">
            <a:extLst>
              <a:ext uri="{FF2B5EF4-FFF2-40B4-BE49-F238E27FC236}">
                <a16:creationId xmlns:a16="http://schemas.microsoft.com/office/drawing/2014/main" id="{9446E780-4492-AEA9-6651-DD8AA3CF853D}"/>
              </a:ext>
            </a:extLst>
          </p:cNvPr>
          <p:cNvSpPr>
            <a:spLocks noGrp="1"/>
          </p:cNvSpPr>
          <p:nvPr userDrawn="1">
            <p:ph type="body" sz="quarter" idx="145" hasCustomPrompt="1"/>
          </p:nvPr>
        </p:nvSpPr>
        <p:spPr>
          <a:xfrm>
            <a:off x="6672992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B385ED68-BEC9-397C-8DB6-929E4F05C61B}"/>
              </a:ext>
            </a:extLst>
          </p:cNvPr>
          <p:cNvSpPr>
            <a:spLocks noGrp="1"/>
          </p:cNvSpPr>
          <p:nvPr userDrawn="1">
            <p:ph type="pic" sz="quarter" idx="146" hasCustomPrompt="1"/>
          </p:nvPr>
        </p:nvSpPr>
        <p:spPr>
          <a:xfrm>
            <a:off x="7963759" y="2057593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68" name="Text Placeholder 10">
            <a:extLst>
              <a:ext uri="{FF2B5EF4-FFF2-40B4-BE49-F238E27FC236}">
                <a16:creationId xmlns:a16="http://schemas.microsoft.com/office/drawing/2014/main" id="{D579AF76-6BA8-4C82-1581-815D7554D56F}"/>
              </a:ext>
            </a:extLst>
          </p:cNvPr>
          <p:cNvSpPr>
            <a:spLocks noGrp="1"/>
          </p:cNvSpPr>
          <p:nvPr userDrawn="1">
            <p:ph type="body" sz="quarter" idx="147" hasCustomPrompt="1"/>
          </p:nvPr>
        </p:nvSpPr>
        <p:spPr>
          <a:xfrm>
            <a:off x="7732435" y="2528971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85" name="Picture Placeholder 184">
            <a:extLst>
              <a:ext uri="{FF2B5EF4-FFF2-40B4-BE49-F238E27FC236}">
                <a16:creationId xmlns:a16="http://schemas.microsoft.com/office/drawing/2014/main" id="{83A14C9E-2BD3-0FB3-3DBF-A7DA897DF7D2}"/>
              </a:ext>
            </a:extLst>
          </p:cNvPr>
          <p:cNvSpPr>
            <a:spLocks noGrp="1"/>
          </p:cNvSpPr>
          <p:nvPr userDrawn="1">
            <p:ph type="pic" sz="quarter" idx="148" hasCustomPrompt="1"/>
          </p:nvPr>
        </p:nvSpPr>
        <p:spPr>
          <a:xfrm>
            <a:off x="674206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86" name="Text Placeholder 10">
            <a:extLst>
              <a:ext uri="{FF2B5EF4-FFF2-40B4-BE49-F238E27FC236}">
                <a16:creationId xmlns:a16="http://schemas.microsoft.com/office/drawing/2014/main" id="{90644FAA-C931-AFE9-B5DB-EFCFD957E4FD}"/>
              </a:ext>
            </a:extLst>
          </p:cNvPr>
          <p:cNvSpPr>
            <a:spLocks noGrp="1"/>
          </p:cNvSpPr>
          <p:nvPr userDrawn="1">
            <p:ph type="body" sz="quarter" idx="149" hasCustomPrompt="1"/>
          </p:nvPr>
        </p:nvSpPr>
        <p:spPr>
          <a:xfrm>
            <a:off x="444284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87" name="Picture Placeholder 186">
            <a:extLst>
              <a:ext uri="{FF2B5EF4-FFF2-40B4-BE49-F238E27FC236}">
                <a16:creationId xmlns:a16="http://schemas.microsoft.com/office/drawing/2014/main" id="{B481EBE8-EF38-B261-5EB1-2C4598E56331}"/>
              </a:ext>
            </a:extLst>
          </p:cNvPr>
          <p:cNvSpPr>
            <a:spLocks noGrp="1"/>
          </p:cNvSpPr>
          <p:nvPr userDrawn="1">
            <p:ph type="pic" sz="quarter" idx="150" hasCustomPrompt="1"/>
          </p:nvPr>
        </p:nvSpPr>
        <p:spPr>
          <a:xfrm>
            <a:off x="1713726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88" name="Text Placeholder 10">
            <a:extLst>
              <a:ext uri="{FF2B5EF4-FFF2-40B4-BE49-F238E27FC236}">
                <a16:creationId xmlns:a16="http://schemas.microsoft.com/office/drawing/2014/main" id="{AADC4F26-DC9F-61B3-AC24-D444B630451B}"/>
              </a:ext>
            </a:extLst>
          </p:cNvPr>
          <p:cNvSpPr>
            <a:spLocks noGrp="1"/>
          </p:cNvSpPr>
          <p:nvPr userDrawn="1">
            <p:ph type="body" sz="quarter" idx="151" hasCustomPrompt="1"/>
          </p:nvPr>
        </p:nvSpPr>
        <p:spPr>
          <a:xfrm>
            <a:off x="1482402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89" name="Picture Placeholder 188">
            <a:extLst>
              <a:ext uri="{FF2B5EF4-FFF2-40B4-BE49-F238E27FC236}">
                <a16:creationId xmlns:a16="http://schemas.microsoft.com/office/drawing/2014/main" id="{1DCFD6AB-E58A-510B-3DD6-340205897D71}"/>
              </a:ext>
            </a:extLst>
          </p:cNvPr>
          <p:cNvSpPr>
            <a:spLocks noGrp="1"/>
          </p:cNvSpPr>
          <p:nvPr userDrawn="1">
            <p:ph type="pic" sz="quarter" idx="152" hasCustomPrompt="1"/>
          </p:nvPr>
        </p:nvSpPr>
        <p:spPr>
          <a:xfrm>
            <a:off x="2751844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90" name="Text Placeholder 10">
            <a:extLst>
              <a:ext uri="{FF2B5EF4-FFF2-40B4-BE49-F238E27FC236}">
                <a16:creationId xmlns:a16="http://schemas.microsoft.com/office/drawing/2014/main" id="{16EEA538-12F9-8F8C-BF17-98592692E000}"/>
              </a:ext>
            </a:extLst>
          </p:cNvPr>
          <p:cNvSpPr>
            <a:spLocks noGrp="1"/>
          </p:cNvSpPr>
          <p:nvPr userDrawn="1">
            <p:ph type="body" sz="quarter" idx="153" hasCustomPrompt="1"/>
          </p:nvPr>
        </p:nvSpPr>
        <p:spPr>
          <a:xfrm>
            <a:off x="2520520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91" name="Picture Placeholder 190">
            <a:extLst>
              <a:ext uri="{FF2B5EF4-FFF2-40B4-BE49-F238E27FC236}">
                <a16:creationId xmlns:a16="http://schemas.microsoft.com/office/drawing/2014/main" id="{F2399BB1-551C-8501-21CD-957F7D88173E}"/>
              </a:ext>
            </a:extLst>
          </p:cNvPr>
          <p:cNvSpPr>
            <a:spLocks noGrp="1"/>
          </p:cNvSpPr>
          <p:nvPr userDrawn="1">
            <p:ph type="pic" sz="quarter" idx="154" hasCustomPrompt="1"/>
          </p:nvPr>
        </p:nvSpPr>
        <p:spPr>
          <a:xfrm>
            <a:off x="3789962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92" name="Text Placeholder 10">
            <a:extLst>
              <a:ext uri="{FF2B5EF4-FFF2-40B4-BE49-F238E27FC236}">
                <a16:creationId xmlns:a16="http://schemas.microsoft.com/office/drawing/2014/main" id="{46B6A0B6-97C3-676A-9FA2-4EF02506CEC0}"/>
              </a:ext>
            </a:extLst>
          </p:cNvPr>
          <p:cNvSpPr>
            <a:spLocks noGrp="1"/>
          </p:cNvSpPr>
          <p:nvPr userDrawn="1">
            <p:ph type="body" sz="quarter" idx="155" hasCustomPrompt="1"/>
          </p:nvPr>
        </p:nvSpPr>
        <p:spPr>
          <a:xfrm>
            <a:off x="3558638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93" name="Picture Placeholder 192">
            <a:extLst>
              <a:ext uri="{FF2B5EF4-FFF2-40B4-BE49-F238E27FC236}">
                <a16:creationId xmlns:a16="http://schemas.microsoft.com/office/drawing/2014/main" id="{47A9B0C5-C21B-8E12-8728-A0FB483D8945}"/>
              </a:ext>
            </a:extLst>
          </p:cNvPr>
          <p:cNvSpPr>
            <a:spLocks noGrp="1"/>
          </p:cNvSpPr>
          <p:nvPr userDrawn="1">
            <p:ph type="pic" sz="quarter" idx="156" hasCustomPrompt="1"/>
          </p:nvPr>
        </p:nvSpPr>
        <p:spPr>
          <a:xfrm>
            <a:off x="4828080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94" name="Text Placeholder 10">
            <a:extLst>
              <a:ext uri="{FF2B5EF4-FFF2-40B4-BE49-F238E27FC236}">
                <a16:creationId xmlns:a16="http://schemas.microsoft.com/office/drawing/2014/main" id="{FEAEF645-A14A-0340-1115-A948F8F3E0AA}"/>
              </a:ext>
            </a:extLst>
          </p:cNvPr>
          <p:cNvSpPr>
            <a:spLocks noGrp="1"/>
          </p:cNvSpPr>
          <p:nvPr userDrawn="1">
            <p:ph type="body" sz="quarter" idx="157" hasCustomPrompt="1"/>
          </p:nvPr>
        </p:nvSpPr>
        <p:spPr>
          <a:xfrm>
            <a:off x="4596756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95" name="Picture Placeholder 194">
            <a:extLst>
              <a:ext uri="{FF2B5EF4-FFF2-40B4-BE49-F238E27FC236}">
                <a16:creationId xmlns:a16="http://schemas.microsoft.com/office/drawing/2014/main" id="{2E165EE9-7434-464E-38EF-A8160BDE425A}"/>
              </a:ext>
            </a:extLst>
          </p:cNvPr>
          <p:cNvSpPr>
            <a:spLocks noGrp="1"/>
          </p:cNvSpPr>
          <p:nvPr userDrawn="1">
            <p:ph type="pic" sz="quarter" idx="158" hasCustomPrompt="1"/>
          </p:nvPr>
        </p:nvSpPr>
        <p:spPr>
          <a:xfrm>
            <a:off x="5866198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96" name="Text Placeholder 10">
            <a:extLst>
              <a:ext uri="{FF2B5EF4-FFF2-40B4-BE49-F238E27FC236}">
                <a16:creationId xmlns:a16="http://schemas.microsoft.com/office/drawing/2014/main" id="{41DB23BC-BA56-E3D6-1272-0749A79EEDFA}"/>
              </a:ext>
            </a:extLst>
          </p:cNvPr>
          <p:cNvSpPr>
            <a:spLocks noGrp="1"/>
          </p:cNvSpPr>
          <p:nvPr userDrawn="1">
            <p:ph type="body" sz="quarter" idx="159" hasCustomPrompt="1"/>
          </p:nvPr>
        </p:nvSpPr>
        <p:spPr>
          <a:xfrm>
            <a:off x="5634874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97" name="Picture Placeholder 196">
            <a:extLst>
              <a:ext uri="{FF2B5EF4-FFF2-40B4-BE49-F238E27FC236}">
                <a16:creationId xmlns:a16="http://schemas.microsoft.com/office/drawing/2014/main" id="{4B0AF48F-585C-5B8E-2ED9-88CBA85167AF}"/>
              </a:ext>
            </a:extLst>
          </p:cNvPr>
          <p:cNvSpPr>
            <a:spLocks noGrp="1"/>
          </p:cNvSpPr>
          <p:nvPr userDrawn="1">
            <p:ph type="pic" sz="quarter" idx="160" hasCustomPrompt="1"/>
          </p:nvPr>
        </p:nvSpPr>
        <p:spPr>
          <a:xfrm>
            <a:off x="6904316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198" name="Text Placeholder 10">
            <a:extLst>
              <a:ext uri="{FF2B5EF4-FFF2-40B4-BE49-F238E27FC236}">
                <a16:creationId xmlns:a16="http://schemas.microsoft.com/office/drawing/2014/main" id="{F9BC6FD2-4C79-2920-448D-0D19629D1F6A}"/>
              </a:ext>
            </a:extLst>
          </p:cNvPr>
          <p:cNvSpPr>
            <a:spLocks noGrp="1"/>
          </p:cNvSpPr>
          <p:nvPr userDrawn="1">
            <p:ph type="body" sz="quarter" idx="161" hasCustomPrompt="1"/>
          </p:nvPr>
        </p:nvSpPr>
        <p:spPr>
          <a:xfrm>
            <a:off x="6672992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199" name="Picture Placeholder 198">
            <a:extLst>
              <a:ext uri="{FF2B5EF4-FFF2-40B4-BE49-F238E27FC236}">
                <a16:creationId xmlns:a16="http://schemas.microsoft.com/office/drawing/2014/main" id="{9218C16E-91D4-6601-26FA-C2F3262BDE5D}"/>
              </a:ext>
            </a:extLst>
          </p:cNvPr>
          <p:cNvSpPr>
            <a:spLocks noGrp="1"/>
          </p:cNvSpPr>
          <p:nvPr userDrawn="1">
            <p:ph type="pic" sz="quarter" idx="162" hasCustomPrompt="1"/>
          </p:nvPr>
        </p:nvSpPr>
        <p:spPr>
          <a:xfrm>
            <a:off x="7963759" y="2781536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00" name="Text Placeholder 10">
            <a:extLst>
              <a:ext uri="{FF2B5EF4-FFF2-40B4-BE49-F238E27FC236}">
                <a16:creationId xmlns:a16="http://schemas.microsoft.com/office/drawing/2014/main" id="{9C3F9A85-C3DF-F937-3A49-AE2C93992AF7}"/>
              </a:ext>
            </a:extLst>
          </p:cNvPr>
          <p:cNvSpPr>
            <a:spLocks noGrp="1"/>
          </p:cNvSpPr>
          <p:nvPr userDrawn="1">
            <p:ph type="body" sz="quarter" idx="163" hasCustomPrompt="1"/>
          </p:nvPr>
        </p:nvSpPr>
        <p:spPr>
          <a:xfrm>
            <a:off x="7732435" y="3252914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17" name="Picture Placeholder 216">
            <a:extLst>
              <a:ext uri="{FF2B5EF4-FFF2-40B4-BE49-F238E27FC236}">
                <a16:creationId xmlns:a16="http://schemas.microsoft.com/office/drawing/2014/main" id="{A043324F-6D1B-23E2-C4AC-3DF27269B9A1}"/>
              </a:ext>
            </a:extLst>
          </p:cNvPr>
          <p:cNvSpPr>
            <a:spLocks noGrp="1"/>
          </p:cNvSpPr>
          <p:nvPr userDrawn="1">
            <p:ph type="pic" sz="quarter" idx="164" hasCustomPrompt="1"/>
          </p:nvPr>
        </p:nvSpPr>
        <p:spPr>
          <a:xfrm>
            <a:off x="674206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18" name="Text Placeholder 10">
            <a:extLst>
              <a:ext uri="{FF2B5EF4-FFF2-40B4-BE49-F238E27FC236}">
                <a16:creationId xmlns:a16="http://schemas.microsoft.com/office/drawing/2014/main" id="{6201ED43-4900-AE10-6033-F074CE929C0D}"/>
              </a:ext>
            </a:extLst>
          </p:cNvPr>
          <p:cNvSpPr>
            <a:spLocks noGrp="1"/>
          </p:cNvSpPr>
          <p:nvPr userDrawn="1">
            <p:ph type="body" sz="quarter" idx="165" hasCustomPrompt="1"/>
          </p:nvPr>
        </p:nvSpPr>
        <p:spPr>
          <a:xfrm>
            <a:off x="444284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19" name="Picture Placeholder 218">
            <a:extLst>
              <a:ext uri="{FF2B5EF4-FFF2-40B4-BE49-F238E27FC236}">
                <a16:creationId xmlns:a16="http://schemas.microsoft.com/office/drawing/2014/main" id="{80AF40DA-A277-063C-706E-65C0F93877F5}"/>
              </a:ext>
            </a:extLst>
          </p:cNvPr>
          <p:cNvSpPr>
            <a:spLocks noGrp="1"/>
          </p:cNvSpPr>
          <p:nvPr userDrawn="1">
            <p:ph type="pic" sz="quarter" idx="166" hasCustomPrompt="1"/>
          </p:nvPr>
        </p:nvSpPr>
        <p:spPr>
          <a:xfrm>
            <a:off x="1713726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20" name="Text Placeholder 10">
            <a:extLst>
              <a:ext uri="{FF2B5EF4-FFF2-40B4-BE49-F238E27FC236}">
                <a16:creationId xmlns:a16="http://schemas.microsoft.com/office/drawing/2014/main" id="{BF739E17-81F4-1F62-5A9B-ECED72F690E9}"/>
              </a:ext>
            </a:extLst>
          </p:cNvPr>
          <p:cNvSpPr>
            <a:spLocks noGrp="1"/>
          </p:cNvSpPr>
          <p:nvPr userDrawn="1">
            <p:ph type="body" sz="quarter" idx="167" hasCustomPrompt="1"/>
          </p:nvPr>
        </p:nvSpPr>
        <p:spPr>
          <a:xfrm>
            <a:off x="1482402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21" name="Picture Placeholder 220">
            <a:extLst>
              <a:ext uri="{FF2B5EF4-FFF2-40B4-BE49-F238E27FC236}">
                <a16:creationId xmlns:a16="http://schemas.microsoft.com/office/drawing/2014/main" id="{2C8FCFAD-5AB7-5C10-5940-B4B67D6B4ECA}"/>
              </a:ext>
            </a:extLst>
          </p:cNvPr>
          <p:cNvSpPr>
            <a:spLocks noGrp="1"/>
          </p:cNvSpPr>
          <p:nvPr userDrawn="1">
            <p:ph type="pic" sz="quarter" idx="168" hasCustomPrompt="1"/>
          </p:nvPr>
        </p:nvSpPr>
        <p:spPr>
          <a:xfrm>
            <a:off x="2751844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22" name="Text Placeholder 10">
            <a:extLst>
              <a:ext uri="{FF2B5EF4-FFF2-40B4-BE49-F238E27FC236}">
                <a16:creationId xmlns:a16="http://schemas.microsoft.com/office/drawing/2014/main" id="{0EA2708F-EC45-3A57-BA12-8D25A9C25CEB}"/>
              </a:ext>
            </a:extLst>
          </p:cNvPr>
          <p:cNvSpPr>
            <a:spLocks noGrp="1"/>
          </p:cNvSpPr>
          <p:nvPr userDrawn="1">
            <p:ph type="body" sz="quarter" idx="169" hasCustomPrompt="1"/>
          </p:nvPr>
        </p:nvSpPr>
        <p:spPr>
          <a:xfrm>
            <a:off x="2520520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23" name="Picture Placeholder 222">
            <a:extLst>
              <a:ext uri="{FF2B5EF4-FFF2-40B4-BE49-F238E27FC236}">
                <a16:creationId xmlns:a16="http://schemas.microsoft.com/office/drawing/2014/main" id="{E67F5BDE-688A-BD76-922A-E06052A8941C}"/>
              </a:ext>
            </a:extLst>
          </p:cNvPr>
          <p:cNvSpPr>
            <a:spLocks noGrp="1"/>
          </p:cNvSpPr>
          <p:nvPr userDrawn="1">
            <p:ph type="pic" sz="quarter" idx="170" hasCustomPrompt="1"/>
          </p:nvPr>
        </p:nvSpPr>
        <p:spPr>
          <a:xfrm>
            <a:off x="3789962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24" name="Text Placeholder 10">
            <a:extLst>
              <a:ext uri="{FF2B5EF4-FFF2-40B4-BE49-F238E27FC236}">
                <a16:creationId xmlns:a16="http://schemas.microsoft.com/office/drawing/2014/main" id="{64DCE2EE-52C0-5A37-0AD7-B23110CE2A06}"/>
              </a:ext>
            </a:extLst>
          </p:cNvPr>
          <p:cNvSpPr>
            <a:spLocks noGrp="1"/>
          </p:cNvSpPr>
          <p:nvPr userDrawn="1">
            <p:ph type="body" sz="quarter" idx="171" hasCustomPrompt="1"/>
          </p:nvPr>
        </p:nvSpPr>
        <p:spPr>
          <a:xfrm>
            <a:off x="3558638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25" name="Picture Placeholder 224">
            <a:extLst>
              <a:ext uri="{FF2B5EF4-FFF2-40B4-BE49-F238E27FC236}">
                <a16:creationId xmlns:a16="http://schemas.microsoft.com/office/drawing/2014/main" id="{96A74B62-E2C1-5226-1BD8-334102F9DEDE}"/>
              </a:ext>
            </a:extLst>
          </p:cNvPr>
          <p:cNvSpPr>
            <a:spLocks noGrp="1"/>
          </p:cNvSpPr>
          <p:nvPr userDrawn="1">
            <p:ph type="pic" sz="quarter" idx="172" hasCustomPrompt="1"/>
          </p:nvPr>
        </p:nvSpPr>
        <p:spPr>
          <a:xfrm>
            <a:off x="4828080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26" name="Text Placeholder 10">
            <a:extLst>
              <a:ext uri="{FF2B5EF4-FFF2-40B4-BE49-F238E27FC236}">
                <a16:creationId xmlns:a16="http://schemas.microsoft.com/office/drawing/2014/main" id="{E84D3E18-11D0-68A5-FC0E-AB1CB293BC59}"/>
              </a:ext>
            </a:extLst>
          </p:cNvPr>
          <p:cNvSpPr>
            <a:spLocks noGrp="1"/>
          </p:cNvSpPr>
          <p:nvPr userDrawn="1">
            <p:ph type="body" sz="quarter" idx="173" hasCustomPrompt="1"/>
          </p:nvPr>
        </p:nvSpPr>
        <p:spPr>
          <a:xfrm>
            <a:off x="4596756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27" name="Picture Placeholder 226">
            <a:extLst>
              <a:ext uri="{FF2B5EF4-FFF2-40B4-BE49-F238E27FC236}">
                <a16:creationId xmlns:a16="http://schemas.microsoft.com/office/drawing/2014/main" id="{4F2BE75F-D024-C716-2385-502498F8E251}"/>
              </a:ext>
            </a:extLst>
          </p:cNvPr>
          <p:cNvSpPr>
            <a:spLocks noGrp="1"/>
          </p:cNvSpPr>
          <p:nvPr userDrawn="1">
            <p:ph type="pic" sz="quarter" idx="174" hasCustomPrompt="1"/>
          </p:nvPr>
        </p:nvSpPr>
        <p:spPr>
          <a:xfrm>
            <a:off x="5866198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28" name="Text Placeholder 10">
            <a:extLst>
              <a:ext uri="{FF2B5EF4-FFF2-40B4-BE49-F238E27FC236}">
                <a16:creationId xmlns:a16="http://schemas.microsoft.com/office/drawing/2014/main" id="{027FC834-0D80-CAB1-19A7-AEF03E1DE338}"/>
              </a:ext>
            </a:extLst>
          </p:cNvPr>
          <p:cNvSpPr>
            <a:spLocks noGrp="1"/>
          </p:cNvSpPr>
          <p:nvPr userDrawn="1">
            <p:ph type="body" sz="quarter" idx="175" hasCustomPrompt="1"/>
          </p:nvPr>
        </p:nvSpPr>
        <p:spPr>
          <a:xfrm>
            <a:off x="5634874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29" name="Picture Placeholder 228">
            <a:extLst>
              <a:ext uri="{FF2B5EF4-FFF2-40B4-BE49-F238E27FC236}">
                <a16:creationId xmlns:a16="http://schemas.microsoft.com/office/drawing/2014/main" id="{1FC8C946-C962-5E37-D73A-29DF97D1D06E}"/>
              </a:ext>
            </a:extLst>
          </p:cNvPr>
          <p:cNvSpPr>
            <a:spLocks noGrp="1"/>
          </p:cNvSpPr>
          <p:nvPr userDrawn="1">
            <p:ph type="pic" sz="quarter" idx="176" hasCustomPrompt="1"/>
          </p:nvPr>
        </p:nvSpPr>
        <p:spPr>
          <a:xfrm>
            <a:off x="6904316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30" name="Text Placeholder 10">
            <a:extLst>
              <a:ext uri="{FF2B5EF4-FFF2-40B4-BE49-F238E27FC236}">
                <a16:creationId xmlns:a16="http://schemas.microsoft.com/office/drawing/2014/main" id="{E48F9AFB-20D9-04FC-322B-B9B5048FE501}"/>
              </a:ext>
            </a:extLst>
          </p:cNvPr>
          <p:cNvSpPr>
            <a:spLocks noGrp="1"/>
          </p:cNvSpPr>
          <p:nvPr userDrawn="1">
            <p:ph type="body" sz="quarter" idx="177" hasCustomPrompt="1"/>
          </p:nvPr>
        </p:nvSpPr>
        <p:spPr>
          <a:xfrm>
            <a:off x="6672992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  <p:sp>
        <p:nvSpPr>
          <p:cNvPr id="231" name="Picture Placeholder 230">
            <a:extLst>
              <a:ext uri="{FF2B5EF4-FFF2-40B4-BE49-F238E27FC236}">
                <a16:creationId xmlns:a16="http://schemas.microsoft.com/office/drawing/2014/main" id="{9418100B-5FA1-854C-BB54-AF22F58E52A0}"/>
              </a:ext>
            </a:extLst>
          </p:cNvPr>
          <p:cNvSpPr>
            <a:spLocks noGrp="1"/>
          </p:cNvSpPr>
          <p:nvPr userDrawn="1">
            <p:ph type="pic" sz="quarter" idx="178" hasCustomPrompt="1"/>
          </p:nvPr>
        </p:nvSpPr>
        <p:spPr>
          <a:xfrm>
            <a:off x="7963759" y="3530552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fr-FR" noProof="0" dirty="0"/>
              <a:t>Insert icône</a:t>
            </a:r>
          </a:p>
        </p:txBody>
      </p:sp>
      <p:sp>
        <p:nvSpPr>
          <p:cNvPr id="232" name="Text Placeholder 10">
            <a:extLst>
              <a:ext uri="{FF2B5EF4-FFF2-40B4-BE49-F238E27FC236}">
                <a16:creationId xmlns:a16="http://schemas.microsoft.com/office/drawing/2014/main" id="{D2B94FF9-6C91-5318-2FBB-93111762591F}"/>
              </a:ext>
            </a:extLst>
          </p:cNvPr>
          <p:cNvSpPr>
            <a:spLocks noGrp="1"/>
          </p:cNvSpPr>
          <p:nvPr userDrawn="1">
            <p:ph type="body" sz="quarter" idx="179" hasCustomPrompt="1"/>
          </p:nvPr>
        </p:nvSpPr>
        <p:spPr>
          <a:xfrm>
            <a:off x="7732435" y="4001930"/>
            <a:ext cx="822648" cy="10772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700" cap="none" baseline="0">
                <a:ln w="3175"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3456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0"/>
            </a:lvl2pPr>
            <a:lvl3pPr marL="51840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venir Next LT Pro" panose="020B0504020202020204" pitchFamily="34" charset="0"/>
              <a:buChar char="-"/>
              <a:defRPr sz="800"/>
            </a:lvl3pPr>
          </a:lstStyle>
          <a:p>
            <a:pPr lvl="0"/>
            <a:r>
              <a:rPr lang="fr-FR" noProof="0" dirty="0"/>
              <a:t>Insérer texte</a:t>
            </a:r>
          </a:p>
        </p:txBody>
      </p:sp>
    </p:spTree>
    <p:extLst>
      <p:ext uri="{BB962C8B-B14F-4D97-AF65-F5344CB8AC3E}">
        <p14:creationId xmlns:p14="http://schemas.microsoft.com/office/powerpoint/2010/main" val="4258631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11E0468-9708-CB01-023C-DB2909458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06"/>
          <a:stretch>
            <a:fillRect/>
          </a:stretch>
        </p:blipFill>
        <p:spPr>
          <a:xfrm>
            <a:off x="4857510" y="-10977"/>
            <a:ext cx="3151110" cy="4515768"/>
          </a:xfrm>
          <a:custGeom>
            <a:avLst/>
            <a:gdLst>
              <a:gd name="connsiteX0" fmla="*/ 0 w 2495191"/>
              <a:gd name="connsiteY0" fmla="*/ 0 h 3575792"/>
              <a:gd name="connsiteX1" fmla="*/ 2495191 w 2495191"/>
              <a:gd name="connsiteY1" fmla="*/ 0 h 3575792"/>
              <a:gd name="connsiteX2" fmla="*/ 2495191 w 2495191"/>
              <a:gd name="connsiteY2" fmla="*/ 1965344 h 3575792"/>
              <a:gd name="connsiteX3" fmla="*/ 1847037 w 2495191"/>
              <a:gd name="connsiteY3" fmla="*/ 1965344 h 3575792"/>
              <a:gd name="connsiteX4" fmla="*/ 1847037 w 2495191"/>
              <a:gd name="connsiteY4" fmla="*/ 3097626 h 3575792"/>
              <a:gd name="connsiteX5" fmla="*/ 2495191 w 2495191"/>
              <a:gd name="connsiteY5" fmla="*/ 3097626 h 3575792"/>
              <a:gd name="connsiteX6" fmla="*/ 2495191 w 2495191"/>
              <a:gd name="connsiteY6" fmla="*/ 3575792 h 3575792"/>
              <a:gd name="connsiteX7" fmla="*/ 0 w 2495191"/>
              <a:gd name="connsiteY7" fmla="*/ 3575792 h 35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5191" h="3575792">
                <a:moveTo>
                  <a:pt x="0" y="0"/>
                </a:moveTo>
                <a:lnTo>
                  <a:pt x="2495191" y="0"/>
                </a:lnTo>
                <a:lnTo>
                  <a:pt x="2495191" y="1965344"/>
                </a:lnTo>
                <a:lnTo>
                  <a:pt x="1847037" y="1965344"/>
                </a:lnTo>
                <a:lnTo>
                  <a:pt x="1847037" y="3097626"/>
                </a:lnTo>
                <a:lnTo>
                  <a:pt x="2495191" y="3097626"/>
                </a:lnTo>
                <a:lnTo>
                  <a:pt x="2495191" y="3575792"/>
                </a:lnTo>
                <a:lnTo>
                  <a:pt x="0" y="3575792"/>
                </a:lnTo>
                <a:close/>
              </a:path>
            </a:pathLst>
          </a:cu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24551A9-DE4F-F7DB-28AF-7FB3FAEA1A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308231"/>
            <a:ext cx="9144000" cy="83526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924D3E-6281-63DF-173D-3A240D8EE4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473" y="1692536"/>
            <a:ext cx="2546336" cy="1331708"/>
          </a:xfrm>
          <a:prstGeom prst="rect">
            <a:avLst/>
          </a:prstGeom>
        </p:spPr>
      </p:pic>
      <p:sp>
        <p:nvSpPr>
          <p:cNvPr id="18" name="Title 6">
            <a:extLst>
              <a:ext uri="{FF2B5EF4-FFF2-40B4-BE49-F238E27FC236}">
                <a16:creationId xmlns:a16="http://schemas.microsoft.com/office/drawing/2014/main" id="{72EC36F8-0276-B79C-139A-6DE4E6826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6533" y="2156252"/>
            <a:ext cx="3860128" cy="83099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defRPr sz="5400" cap="all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398439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CE47D0-C84B-EDAC-F734-EB23C4278AB6}"/>
              </a:ext>
            </a:extLst>
          </p:cNvPr>
          <p:cNvSpPr/>
          <p:nvPr userDrawn="1"/>
        </p:nvSpPr>
        <p:spPr>
          <a:xfrm>
            <a:off x="0" y="1091559"/>
            <a:ext cx="9144000" cy="4051941"/>
          </a:xfrm>
          <a:prstGeom prst="rect">
            <a:avLst/>
          </a:prstGeom>
          <a:gradFill flip="none" rotWithShape="1"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D591CA-2238-E708-A065-228A32E0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076" y="3132998"/>
            <a:ext cx="2178324" cy="11392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8B420CB-359A-90E3-4F18-CFA134F9D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D4EB318C-7769-7696-0987-A2862B7FD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6533" y="3533572"/>
            <a:ext cx="3860128" cy="83099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lnSpc>
                <a:spcPct val="100000"/>
              </a:lnSpc>
              <a:defRPr sz="5400" cap="all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MERCI 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9911CA-8F3F-87D9-4EDC-CDE606BEF717}"/>
              </a:ext>
            </a:extLst>
          </p:cNvPr>
          <p:cNvSpPr/>
          <p:nvPr userDrawn="1"/>
        </p:nvSpPr>
        <p:spPr>
          <a:xfrm>
            <a:off x="-2239702" y="-1"/>
            <a:ext cx="2122862" cy="38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628F4B-6201-DAF6-A1C7-1F0BD96BE609}"/>
              </a:ext>
            </a:extLst>
          </p:cNvPr>
          <p:cNvSpPr txBox="1"/>
          <p:nvPr userDrawn="1"/>
        </p:nvSpPr>
        <p:spPr>
          <a:xfrm>
            <a:off x="-2181281" y="196015"/>
            <a:ext cx="2006022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fr-FR" sz="1200" b="1" noProof="0" dirty="0">
                <a:solidFill>
                  <a:schemeClr val="accent1"/>
                </a:solidFill>
                <a:latin typeface="+mj-lt"/>
              </a:rPr>
              <a:t>AJOUTER UNE PHOTO </a:t>
            </a:r>
            <a:br>
              <a:rPr lang="fr-FR" sz="1200" b="1" noProof="0" dirty="0">
                <a:solidFill>
                  <a:schemeClr val="accent1"/>
                </a:solidFill>
                <a:latin typeface="+mj-lt"/>
              </a:rPr>
            </a:br>
            <a:r>
              <a:rPr lang="fr-FR" sz="1200" b="1" noProof="0" dirty="0">
                <a:solidFill>
                  <a:schemeClr val="accent1"/>
                </a:solidFill>
                <a:latin typeface="+mj-lt"/>
              </a:rPr>
              <a:t>À L’ARRIÈRE-PLAN</a:t>
            </a:r>
            <a:endParaRPr lang="fr-FR" sz="1200" noProof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1E050-1471-1AD8-BB53-C1443AB65F08}"/>
              </a:ext>
            </a:extLst>
          </p:cNvPr>
          <p:cNvSpPr txBox="1"/>
          <p:nvPr userDrawn="1"/>
        </p:nvSpPr>
        <p:spPr>
          <a:xfrm>
            <a:off x="-1816100" y="803068"/>
            <a:ext cx="1640841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100" noProof="0" dirty="0">
                <a:solidFill>
                  <a:schemeClr val="accent1"/>
                </a:solidFill>
              </a:rPr>
              <a:t>Faire clic droit sur la </a:t>
            </a:r>
            <a:br>
              <a:rPr lang="fr-FR" sz="1100" noProof="0" dirty="0">
                <a:solidFill>
                  <a:schemeClr val="accent1"/>
                </a:solidFill>
              </a:rPr>
            </a:br>
            <a:r>
              <a:rPr lang="fr-FR" sz="1100" noProof="0" dirty="0">
                <a:solidFill>
                  <a:schemeClr val="accent1"/>
                </a:solidFill>
              </a:rPr>
              <a:t>slide puis sélectionner :</a:t>
            </a:r>
            <a:br>
              <a:rPr lang="fr-FR" sz="1100" noProof="0" dirty="0">
                <a:solidFill>
                  <a:schemeClr val="accent1"/>
                </a:solidFill>
              </a:rPr>
            </a:br>
            <a:r>
              <a:rPr lang="fr-FR" sz="1100" b="1" noProof="0" dirty="0">
                <a:solidFill>
                  <a:schemeClr val="accent1"/>
                </a:solidFill>
              </a:rPr>
              <a:t>Mise en forme de </a:t>
            </a:r>
            <a:br>
              <a:rPr lang="fr-FR" sz="1100" b="1" noProof="0" dirty="0">
                <a:solidFill>
                  <a:schemeClr val="accent1"/>
                </a:solidFill>
              </a:rPr>
            </a:br>
            <a:r>
              <a:rPr lang="fr-FR" sz="1100" b="1" noProof="0" dirty="0">
                <a:solidFill>
                  <a:schemeClr val="accent1"/>
                </a:solidFill>
              </a:rPr>
              <a:t>l’arrière-plan</a:t>
            </a:r>
          </a:p>
        </p:txBody>
      </p:sp>
      <p:pic>
        <p:nvPicPr>
          <p:cNvPr id="21" name="Image 6">
            <a:extLst>
              <a:ext uri="{FF2B5EF4-FFF2-40B4-BE49-F238E27FC236}">
                <a16:creationId xmlns:a16="http://schemas.microsoft.com/office/drawing/2014/main" id="{3F5E1CDE-63F3-3B8C-911E-8C54503E57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5910" y="1717897"/>
            <a:ext cx="1735274" cy="1965960"/>
          </a:xfrm>
          <a:prstGeom prst="rect">
            <a:avLst/>
          </a:prstGeom>
        </p:spPr>
      </p:pic>
      <p:sp>
        <p:nvSpPr>
          <p:cNvPr id="22" name="Ellipse 8">
            <a:extLst>
              <a:ext uri="{FF2B5EF4-FFF2-40B4-BE49-F238E27FC236}">
                <a16:creationId xmlns:a16="http://schemas.microsoft.com/office/drawing/2014/main" id="{8BD66ABF-7386-9EE9-7D22-C30D2D7032EE}"/>
              </a:ext>
            </a:extLst>
          </p:cNvPr>
          <p:cNvSpPr/>
          <p:nvPr userDrawn="1"/>
        </p:nvSpPr>
        <p:spPr>
          <a:xfrm>
            <a:off x="-2045909" y="1955394"/>
            <a:ext cx="295028" cy="280826"/>
          </a:xfrm>
          <a:prstGeom prst="ellipse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3" name="Rectangle : coins arrondis 18">
            <a:extLst>
              <a:ext uri="{FF2B5EF4-FFF2-40B4-BE49-F238E27FC236}">
                <a16:creationId xmlns:a16="http://schemas.microsoft.com/office/drawing/2014/main" id="{AB3076C3-5FA0-6703-4A1C-F66B468E87F5}"/>
              </a:ext>
            </a:extLst>
          </p:cNvPr>
          <p:cNvSpPr/>
          <p:nvPr userDrawn="1"/>
        </p:nvSpPr>
        <p:spPr>
          <a:xfrm>
            <a:off x="-1853689" y="3458987"/>
            <a:ext cx="493925" cy="21592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4" name="Rectangle : coins arrondis 20">
            <a:extLst>
              <a:ext uri="{FF2B5EF4-FFF2-40B4-BE49-F238E27FC236}">
                <a16:creationId xmlns:a16="http://schemas.microsoft.com/office/drawing/2014/main" id="{8F3667B8-ABDF-5280-828C-EF76249AA798}"/>
              </a:ext>
            </a:extLst>
          </p:cNvPr>
          <p:cNvSpPr/>
          <p:nvPr userDrawn="1"/>
        </p:nvSpPr>
        <p:spPr>
          <a:xfrm>
            <a:off x="-1890776" y="2789158"/>
            <a:ext cx="1420875" cy="154767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53382E0E-EC03-8047-3CE0-245700A9F1F1}"/>
              </a:ext>
            </a:extLst>
          </p:cNvPr>
          <p:cNvSpPr txBox="1"/>
          <p:nvPr userDrawn="1"/>
        </p:nvSpPr>
        <p:spPr>
          <a:xfrm>
            <a:off x="-2181281" y="803068"/>
            <a:ext cx="2905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#1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E878317D-0D3D-14D0-B83E-63EE80B2DB3C}"/>
              </a:ext>
            </a:extLst>
          </p:cNvPr>
          <p:cNvSpPr txBox="1"/>
          <p:nvPr userDrawn="1"/>
        </p:nvSpPr>
        <p:spPr>
          <a:xfrm>
            <a:off x="-1727199" y="2008014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#2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F9ED7E18-3DD9-ED8C-57AD-D0A0BD4EB06B}"/>
              </a:ext>
            </a:extLst>
          </p:cNvPr>
          <p:cNvSpPr txBox="1"/>
          <p:nvPr userDrawn="1"/>
        </p:nvSpPr>
        <p:spPr>
          <a:xfrm>
            <a:off x="-447517" y="2789596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4DAA6-107A-6298-93DB-505EA6B38C64}"/>
              </a:ext>
            </a:extLst>
          </p:cNvPr>
          <p:cNvSpPr txBox="1"/>
          <p:nvPr userDrawn="1"/>
        </p:nvSpPr>
        <p:spPr>
          <a:xfrm>
            <a:off x="-1334888" y="3491053"/>
            <a:ext cx="188912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1000" b="1" noProof="0" dirty="0">
                <a:solidFill>
                  <a:schemeClr val="bg1"/>
                </a:solidFill>
                <a:highlight>
                  <a:srgbClr val="0BBBEF"/>
                </a:highlight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153289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A3FA726-E59F-4C04-F9AF-6593C7943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06"/>
          <a:stretch>
            <a:fillRect/>
          </a:stretch>
        </p:blipFill>
        <p:spPr>
          <a:xfrm>
            <a:off x="5137094" y="22631"/>
            <a:ext cx="3505200" cy="5023206"/>
          </a:xfrm>
          <a:custGeom>
            <a:avLst/>
            <a:gdLst>
              <a:gd name="connsiteX0" fmla="*/ 0 w 2495191"/>
              <a:gd name="connsiteY0" fmla="*/ 0 h 3575792"/>
              <a:gd name="connsiteX1" fmla="*/ 2495191 w 2495191"/>
              <a:gd name="connsiteY1" fmla="*/ 0 h 3575792"/>
              <a:gd name="connsiteX2" fmla="*/ 2495191 w 2495191"/>
              <a:gd name="connsiteY2" fmla="*/ 1965344 h 3575792"/>
              <a:gd name="connsiteX3" fmla="*/ 1847037 w 2495191"/>
              <a:gd name="connsiteY3" fmla="*/ 1965344 h 3575792"/>
              <a:gd name="connsiteX4" fmla="*/ 1847037 w 2495191"/>
              <a:gd name="connsiteY4" fmla="*/ 3097626 h 3575792"/>
              <a:gd name="connsiteX5" fmla="*/ 2495191 w 2495191"/>
              <a:gd name="connsiteY5" fmla="*/ 3097626 h 3575792"/>
              <a:gd name="connsiteX6" fmla="*/ 2495191 w 2495191"/>
              <a:gd name="connsiteY6" fmla="*/ 3575792 h 3575792"/>
              <a:gd name="connsiteX7" fmla="*/ 0 w 2495191"/>
              <a:gd name="connsiteY7" fmla="*/ 3575792 h 357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5191" h="3575792">
                <a:moveTo>
                  <a:pt x="0" y="0"/>
                </a:moveTo>
                <a:lnTo>
                  <a:pt x="2495191" y="0"/>
                </a:lnTo>
                <a:lnTo>
                  <a:pt x="2495191" y="1965344"/>
                </a:lnTo>
                <a:lnTo>
                  <a:pt x="1847037" y="1965344"/>
                </a:lnTo>
                <a:lnTo>
                  <a:pt x="1847037" y="3097626"/>
                </a:lnTo>
                <a:lnTo>
                  <a:pt x="2495191" y="3097626"/>
                </a:lnTo>
                <a:lnTo>
                  <a:pt x="2495191" y="3575792"/>
                </a:lnTo>
                <a:lnTo>
                  <a:pt x="0" y="3575792"/>
                </a:ln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61FFE04-900F-A1B0-A6E9-4BBA321C3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sp>
        <p:nvSpPr>
          <p:cNvPr id="5" name="Graphic 9">
            <a:extLst>
              <a:ext uri="{FF2B5EF4-FFF2-40B4-BE49-F238E27FC236}">
                <a16:creationId xmlns:a16="http://schemas.microsoft.com/office/drawing/2014/main" id="{181A2D58-3C26-C968-8AB7-1F0B56EA2514}"/>
              </a:ext>
            </a:extLst>
          </p:cNvPr>
          <p:cNvSpPr/>
          <p:nvPr/>
        </p:nvSpPr>
        <p:spPr>
          <a:xfrm>
            <a:off x="8799841" y="4903558"/>
            <a:ext cx="197332" cy="174708"/>
          </a:xfrm>
          <a:custGeom>
            <a:avLst/>
            <a:gdLst>
              <a:gd name="connsiteX0" fmla="*/ 178341 w 1676822"/>
              <a:gd name="connsiteY0" fmla="*/ 86207 h 1484585"/>
              <a:gd name="connsiteX1" fmla="*/ 1161811 w 1676822"/>
              <a:gd name="connsiteY1" fmla="*/ 224068 h 1484585"/>
              <a:gd name="connsiteX2" fmla="*/ 1676822 w 1676822"/>
              <a:gd name="connsiteY2" fmla="*/ 891332 h 1484585"/>
              <a:gd name="connsiteX3" fmla="*/ 340041 w 1676822"/>
              <a:gd name="connsiteY3" fmla="*/ 1413763 h 1484585"/>
              <a:gd name="connsiteX4" fmla="*/ 178341 w 1676822"/>
              <a:gd name="connsiteY4" fmla="*/ 86207 h 148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822" h="1484585">
                <a:moveTo>
                  <a:pt x="178341" y="86207"/>
                </a:moveTo>
                <a:cubicBezTo>
                  <a:pt x="392667" y="-126094"/>
                  <a:pt x="981894" y="105998"/>
                  <a:pt x="1161811" y="224068"/>
                </a:cubicBezTo>
                <a:cubicBezTo>
                  <a:pt x="1341728" y="341913"/>
                  <a:pt x="1676822" y="572205"/>
                  <a:pt x="1676822" y="891332"/>
                </a:cubicBezTo>
                <a:cubicBezTo>
                  <a:pt x="1676822" y="1186394"/>
                  <a:pt x="1007532" y="1665870"/>
                  <a:pt x="340041" y="1413763"/>
                </a:cubicBezTo>
                <a:cubicBezTo>
                  <a:pt x="-135389" y="1234072"/>
                  <a:pt x="-35985" y="298733"/>
                  <a:pt x="178341" y="8620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/>
            <a:endParaRPr lang="fr-FR" sz="400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AC2A8-5CBC-D04B-49B5-B9DF14891211}"/>
              </a:ext>
            </a:extLst>
          </p:cNvPr>
          <p:cNvSpPr txBox="1"/>
          <p:nvPr/>
        </p:nvSpPr>
        <p:spPr>
          <a:xfrm>
            <a:off x="8838517" y="4944746"/>
            <a:ext cx="94362" cy="92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fld id="{7F1CAFC0-BDA7-45AC-B068-82942EF65584}" type="slidenum">
              <a:rPr lang="fr-FR" sz="6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‹N°›</a:t>
            </a:fld>
            <a:endParaRPr lang="fr-FR" sz="600" dirty="0">
              <a:solidFill>
                <a:schemeClr val="accent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34E23E-00C3-5AA9-FD12-FCA1E4A100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F62D678-C4BA-BA9C-A0F9-EB499F9539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1717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2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F1D8831-4040-59A0-38CE-BEB2188C5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1232656" y="888095"/>
            <a:ext cx="3060900" cy="2789677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AE28BF-1ED8-87B7-AFE5-C8A83059DE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795" y="319727"/>
            <a:ext cx="3295604" cy="4226722"/>
          </a:xfrm>
          <a:custGeom>
            <a:avLst/>
            <a:gdLst>
              <a:gd name="connsiteX0" fmla="*/ 1722122 w 3295604"/>
              <a:gd name="connsiteY0" fmla="*/ 2014 h 4226722"/>
              <a:gd name="connsiteX1" fmla="*/ 2312431 w 3295604"/>
              <a:gd name="connsiteY1" fmla="*/ 161679 h 4226722"/>
              <a:gd name="connsiteX2" fmla="*/ 3204413 w 3295604"/>
              <a:gd name="connsiteY2" fmla="*/ 2603880 h 4226722"/>
              <a:gd name="connsiteX3" fmla="*/ 2340840 w 3295604"/>
              <a:gd name="connsiteY3" fmla="*/ 4203644 h 4226722"/>
              <a:gd name="connsiteX4" fmla="*/ 2341066 w 3295604"/>
              <a:gd name="connsiteY4" fmla="*/ 4204337 h 4226722"/>
              <a:gd name="connsiteX5" fmla="*/ 185 w 3295604"/>
              <a:gd name="connsiteY5" fmla="*/ 1740438 h 4226722"/>
              <a:gd name="connsiteX6" fmla="*/ 1722122 w 3295604"/>
              <a:gd name="connsiteY6" fmla="*/ 2014 h 422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5604" h="4226722">
                <a:moveTo>
                  <a:pt x="1722122" y="2014"/>
                </a:moveTo>
                <a:cubicBezTo>
                  <a:pt x="1921248" y="12473"/>
                  <a:pt x="2121345" y="63917"/>
                  <a:pt x="2312431" y="161679"/>
                </a:cubicBezTo>
                <a:cubicBezTo>
                  <a:pt x="3302145" y="668141"/>
                  <a:pt x="3420152" y="1580491"/>
                  <a:pt x="3204413" y="2603880"/>
                </a:cubicBezTo>
                <a:cubicBezTo>
                  <a:pt x="3015746" y="3500989"/>
                  <a:pt x="2781887" y="4072488"/>
                  <a:pt x="2340840" y="4203644"/>
                </a:cubicBezTo>
                <a:lnTo>
                  <a:pt x="2341066" y="4204337"/>
                </a:lnTo>
                <a:cubicBezTo>
                  <a:pt x="1668868" y="4404927"/>
                  <a:pt x="-20290" y="3231095"/>
                  <a:pt x="185" y="1740438"/>
                </a:cubicBezTo>
                <a:cubicBezTo>
                  <a:pt x="14554" y="680931"/>
                  <a:pt x="859236" y="-43313"/>
                  <a:pt x="1722122" y="20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C1CC5E-922C-76E6-B780-6D9F4BAFE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DB1578B-BF03-42C7-3BC7-3EB7E63573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6E350FC-846C-A0AA-0EEB-E954917BDBF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9E6980C-905E-0EE8-01AC-2A0A0702A2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732" y="2981468"/>
            <a:ext cx="1000056" cy="880047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F9DA371-9892-77EA-B803-EB952D7BA3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708" y="2048530"/>
            <a:ext cx="3860128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CECI EST LE TITRE DE LA 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BDCBE8FF-AD6F-F66D-12C9-81D39DC8B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08" y="2356307"/>
            <a:ext cx="3860128" cy="738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defRPr sz="4800" cap="all" baseline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77275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67F242D-1AFD-FA5B-B71C-15D57981F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1232656" y="888095"/>
            <a:ext cx="3060900" cy="278967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76FB25-854A-56E5-8F9B-354DD55572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6772" y="743161"/>
            <a:ext cx="3859915" cy="3632304"/>
          </a:xfrm>
          <a:custGeom>
            <a:avLst/>
            <a:gdLst>
              <a:gd name="connsiteX0" fmla="*/ 1380260 w 3859915"/>
              <a:gd name="connsiteY0" fmla="*/ 1 h 3632304"/>
              <a:gd name="connsiteX1" fmla="*/ 3488961 w 3859915"/>
              <a:gd name="connsiteY1" fmla="*/ 935719 h 3632304"/>
              <a:gd name="connsiteX2" fmla="*/ 3182475 w 3859915"/>
              <a:gd name="connsiteY2" fmla="*/ 3363019 h 3632304"/>
              <a:gd name="connsiteX3" fmla="*/ 2617211 w 3859915"/>
              <a:gd name="connsiteY3" fmla="*/ 3595817 h 3632304"/>
              <a:gd name="connsiteX4" fmla="*/ 422644 w 3859915"/>
              <a:gd name="connsiteY4" fmla="*/ 2201921 h 3632304"/>
              <a:gd name="connsiteX5" fmla="*/ 133027 w 3859915"/>
              <a:gd name="connsiteY5" fmla="*/ 407253 h 3632304"/>
              <a:gd name="connsiteX6" fmla="*/ 132426 w 3859915"/>
              <a:gd name="connsiteY6" fmla="*/ 406840 h 3632304"/>
              <a:gd name="connsiteX7" fmla="*/ 704801 w 3859915"/>
              <a:gd name="connsiteY7" fmla="*/ 81671 h 3632304"/>
              <a:gd name="connsiteX8" fmla="*/ 1380260 w 3859915"/>
              <a:gd name="connsiteY8" fmla="*/ 1 h 36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915" h="3632304">
                <a:moveTo>
                  <a:pt x="1380260" y="1"/>
                </a:moveTo>
                <a:cubicBezTo>
                  <a:pt x="2118066" y="482"/>
                  <a:pt x="2987428" y="263659"/>
                  <a:pt x="3488961" y="935719"/>
                </a:cubicBezTo>
                <a:cubicBezTo>
                  <a:pt x="4122837" y="1784811"/>
                  <a:pt x="3894216" y="2873563"/>
                  <a:pt x="3182475" y="3363019"/>
                </a:cubicBezTo>
                <a:cubicBezTo>
                  <a:pt x="3018229" y="3475970"/>
                  <a:pt x="2828253" y="3557005"/>
                  <a:pt x="2617211" y="3595817"/>
                </a:cubicBezTo>
                <a:cubicBezTo>
                  <a:pt x="1524072" y="3796751"/>
                  <a:pt x="874866" y="3144979"/>
                  <a:pt x="422644" y="2201921"/>
                </a:cubicBezTo>
                <a:cubicBezTo>
                  <a:pt x="25865" y="1375506"/>
                  <a:pt x="-136778" y="779829"/>
                  <a:pt x="133027" y="407253"/>
                </a:cubicBezTo>
                <a:lnTo>
                  <a:pt x="132426" y="406840"/>
                </a:lnTo>
                <a:cubicBezTo>
                  <a:pt x="235122" y="264742"/>
                  <a:pt x="440527" y="152074"/>
                  <a:pt x="704801" y="81671"/>
                </a:cubicBezTo>
                <a:cubicBezTo>
                  <a:pt x="903006" y="28869"/>
                  <a:pt x="1134324" y="-159"/>
                  <a:pt x="1380260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343D10-AE23-8745-30B3-8E91692A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C21AC2-D1CD-4649-CFAD-F3EA4E83B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22B241-1777-97CC-0153-161DF6CC4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8EE2AC-0061-FA6B-EE56-98F48CE2F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732" y="2981468"/>
            <a:ext cx="1000056" cy="880047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rgbClr val="0BBBEF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05E220C-0BA4-B61B-F6F7-E96C7AEF7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708" y="2048530"/>
            <a:ext cx="3860128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CECI EST LE TITRE DE LA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95119BC-1B5C-B4C5-2BBF-27D2AE16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08" y="2356307"/>
            <a:ext cx="3860128" cy="738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defRPr sz="4800" cap="all" baseline="0">
                <a:solidFill>
                  <a:srgbClr val="0BBBEF"/>
                </a:solidFill>
              </a:defRPr>
            </a:lvl1pPr>
          </a:lstStyle>
          <a:p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94736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67F242D-1AFD-FA5B-B71C-15D57981F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1232656" y="888095"/>
            <a:ext cx="3060900" cy="278967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C55CA3-0BC1-CBB3-BE74-20052E70BB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9638" y="503613"/>
            <a:ext cx="3678941" cy="3797759"/>
          </a:xfrm>
          <a:custGeom>
            <a:avLst/>
            <a:gdLst>
              <a:gd name="connsiteX0" fmla="*/ 2827146 w 3678941"/>
              <a:gd name="connsiteY0" fmla="*/ 7 h 3797759"/>
              <a:gd name="connsiteX1" fmla="*/ 3333228 w 3678941"/>
              <a:gd name="connsiteY1" fmla="*/ 158264 h 3797759"/>
              <a:gd name="connsiteX2" fmla="*/ 3333671 w 3678941"/>
              <a:gd name="connsiteY2" fmla="*/ 157685 h 3797759"/>
              <a:gd name="connsiteX3" fmla="*/ 3628434 w 3678941"/>
              <a:gd name="connsiteY3" fmla="*/ 746296 h 3797759"/>
              <a:gd name="connsiteX4" fmla="*/ 2629823 w 3678941"/>
              <a:gd name="connsiteY4" fmla="*/ 3481935 h 3797759"/>
              <a:gd name="connsiteX5" fmla="*/ 221893 w 3678941"/>
              <a:gd name="connsiteY5" fmla="*/ 3048814 h 3797759"/>
              <a:gd name="connsiteX6" fmla="*/ 19002 w 3678941"/>
              <a:gd name="connsiteY6" fmla="*/ 2472139 h 3797759"/>
              <a:gd name="connsiteX7" fmla="*/ 1525860 w 3678941"/>
              <a:gd name="connsiteY7" fmla="*/ 353543 h 3797759"/>
              <a:gd name="connsiteX8" fmla="*/ 2827146 w 3678941"/>
              <a:gd name="connsiteY8" fmla="*/ 7 h 379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8941" h="3797759">
                <a:moveTo>
                  <a:pt x="2827146" y="7"/>
                </a:moveTo>
                <a:cubicBezTo>
                  <a:pt x="3030257" y="648"/>
                  <a:pt x="3198999" y="49912"/>
                  <a:pt x="3333228" y="158264"/>
                </a:cubicBezTo>
                <a:lnTo>
                  <a:pt x="3333671" y="157685"/>
                </a:lnTo>
                <a:cubicBezTo>
                  <a:pt x="3470199" y="267678"/>
                  <a:pt x="3571960" y="478699"/>
                  <a:pt x="3628434" y="746296"/>
                </a:cubicBezTo>
                <a:cubicBezTo>
                  <a:pt x="3797853" y="1549085"/>
                  <a:pt x="3559677" y="2861046"/>
                  <a:pt x="2629823" y="3481935"/>
                </a:cubicBezTo>
                <a:cubicBezTo>
                  <a:pt x="1748715" y="4070497"/>
                  <a:pt x="673422" y="3785200"/>
                  <a:pt x="221893" y="3048814"/>
                </a:cubicBezTo>
                <a:cubicBezTo>
                  <a:pt x="117694" y="2878881"/>
                  <a:pt x="46714" y="2684924"/>
                  <a:pt x="19002" y="2472139"/>
                </a:cubicBezTo>
                <a:cubicBezTo>
                  <a:pt x="-124437" y="1369981"/>
                  <a:pt x="560423" y="755781"/>
                  <a:pt x="1525860" y="353543"/>
                </a:cubicBezTo>
                <a:cubicBezTo>
                  <a:pt x="2054642" y="132933"/>
                  <a:pt x="2488628" y="-1062"/>
                  <a:pt x="2827146" y="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343D10-AE23-8745-30B3-8E91692A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C21AC2-D1CD-4649-CFAD-F3EA4E83B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22B241-1777-97CC-0153-161DF6CC4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8EE2AC-0061-FA6B-EE56-98F48CE2F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732" y="2981468"/>
            <a:ext cx="1000056" cy="880047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rgbClr val="83D0F5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05E220C-0BA4-B61B-F6F7-E96C7AEF7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708" y="2048530"/>
            <a:ext cx="3860128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CECI EST LE TITRE DE LA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95119BC-1B5C-B4C5-2BBF-27D2AE16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08" y="2356307"/>
            <a:ext cx="3860128" cy="738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defRPr sz="4800" cap="all" baseline="0">
                <a:solidFill>
                  <a:srgbClr val="83D0F5"/>
                </a:solidFill>
              </a:defRPr>
            </a:lvl1pPr>
          </a:lstStyle>
          <a:p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04601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67F242D-1AFD-FA5B-B71C-15D57981F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1232656" y="888095"/>
            <a:ext cx="3060900" cy="278967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47D787-E4DD-4239-C336-9DA40C59AD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795" y="319727"/>
            <a:ext cx="3295604" cy="4226722"/>
          </a:xfrm>
          <a:custGeom>
            <a:avLst/>
            <a:gdLst>
              <a:gd name="connsiteX0" fmla="*/ 1722122 w 3295604"/>
              <a:gd name="connsiteY0" fmla="*/ 2014 h 4226722"/>
              <a:gd name="connsiteX1" fmla="*/ 2312431 w 3295604"/>
              <a:gd name="connsiteY1" fmla="*/ 161679 h 4226722"/>
              <a:gd name="connsiteX2" fmla="*/ 3204413 w 3295604"/>
              <a:gd name="connsiteY2" fmla="*/ 2603880 h 4226722"/>
              <a:gd name="connsiteX3" fmla="*/ 2340840 w 3295604"/>
              <a:gd name="connsiteY3" fmla="*/ 4203644 h 4226722"/>
              <a:gd name="connsiteX4" fmla="*/ 2341066 w 3295604"/>
              <a:gd name="connsiteY4" fmla="*/ 4204337 h 4226722"/>
              <a:gd name="connsiteX5" fmla="*/ 185 w 3295604"/>
              <a:gd name="connsiteY5" fmla="*/ 1740438 h 4226722"/>
              <a:gd name="connsiteX6" fmla="*/ 1722122 w 3295604"/>
              <a:gd name="connsiteY6" fmla="*/ 2014 h 422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5604" h="4226722">
                <a:moveTo>
                  <a:pt x="1722122" y="2014"/>
                </a:moveTo>
                <a:cubicBezTo>
                  <a:pt x="1921248" y="12473"/>
                  <a:pt x="2121344" y="63917"/>
                  <a:pt x="2312431" y="161679"/>
                </a:cubicBezTo>
                <a:cubicBezTo>
                  <a:pt x="3302145" y="668141"/>
                  <a:pt x="3420152" y="1580491"/>
                  <a:pt x="3204413" y="2603880"/>
                </a:cubicBezTo>
                <a:cubicBezTo>
                  <a:pt x="3015746" y="3500989"/>
                  <a:pt x="2781887" y="4072488"/>
                  <a:pt x="2340840" y="4203644"/>
                </a:cubicBezTo>
                <a:lnTo>
                  <a:pt x="2341066" y="4204337"/>
                </a:lnTo>
                <a:cubicBezTo>
                  <a:pt x="1668868" y="4404927"/>
                  <a:pt x="-20290" y="3231095"/>
                  <a:pt x="185" y="1740438"/>
                </a:cubicBezTo>
                <a:cubicBezTo>
                  <a:pt x="14554" y="680931"/>
                  <a:pt x="859236" y="-43313"/>
                  <a:pt x="1722122" y="201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343D10-AE23-8745-30B3-8E91692A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C21AC2-D1CD-4649-CFAD-F3EA4E83B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22B241-1777-97CC-0153-161DF6CC4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8EE2AC-0061-FA6B-EE56-98F48CE2F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732" y="2981468"/>
            <a:ext cx="1000056" cy="880047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05E220C-0BA4-B61B-F6F7-E96C7AEF7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708" y="2048530"/>
            <a:ext cx="3860128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CECI EST LE TITRE DE LA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95119BC-1B5C-B4C5-2BBF-27D2AE16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08" y="2356307"/>
            <a:ext cx="3860128" cy="738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defRPr sz="48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2727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67F242D-1AFD-FA5B-B71C-15D57981F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1232656" y="888095"/>
            <a:ext cx="3060900" cy="278967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E5FEC2-4CFB-EB3D-D4B3-8DF9102675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6774" y="743161"/>
            <a:ext cx="3859915" cy="3632304"/>
          </a:xfrm>
          <a:custGeom>
            <a:avLst/>
            <a:gdLst>
              <a:gd name="connsiteX0" fmla="*/ 1380260 w 3859915"/>
              <a:gd name="connsiteY0" fmla="*/ 1 h 3632304"/>
              <a:gd name="connsiteX1" fmla="*/ 3488961 w 3859915"/>
              <a:gd name="connsiteY1" fmla="*/ 935719 h 3632304"/>
              <a:gd name="connsiteX2" fmla="*/ 3182475 w 3859915"/>
              <a:gd name="connsiteY2" fmla="*/ 3363019 h 3632304"/>
              <a:gd name="connsiteX3" fmla="*/ 2617211 w 3859915"/>
              <a:gd name="connsiteY3" fmla="*/ 3595817 h 3632304"/>
              <a:gd name="connsiteX4" fmla="*/ 422644 w 3859915"/>
              <a:gd name="connsiteY4" fmla="*/ 2201921 h 3632304"/>
              <a:gd name="connsiteX5" fmla="*/ 133027 w 3859915"/>
              <a:gd name="connsiteY5" fmla="*/ 407253 h 3632304"/>
              <a:gd name="connsiteX6" fmla="*/ 132426 w 3859915"/>
              <a:gd name="connsiteY6" fmla="*/ 406840 h 3632304"/>
              <a:gd name="connsiteX7" fmla="*/ 704801 w 3859915"/>
              <a:gd name="connsiteY7" fmla="*/ 81671 h 3632304"/>
              <a:gd name="connsiteX8" fmla="*/ 1380260 w 3859915"/>
              <a:gd name="connsiteY8" fmla="*/ 1 h 363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915" h="3632304">
                <a:moveTo>
                  <a:pt x="1380260" y="1"/>
                </a:moveTo>
                <a:cubicBezTo>
                  <a:pt x="2118066" y="482"/>
                  <a:pt x="2987428" y="263659"/>
                  <a:pt x="3488961" y="935719"/>
                </a:cubicBezTo>
                <a:cubicBezTo>
                  <a:pt x="4122837" y="1784811"/>
                  <a:pt x="3894216" y="2873563"/>
                  <a:pt x="3182475" y="3363019"/>
                </a:cubicBezTo>
                <a:cubicBezTo>
                  <a:pt x="3018229" y="3475970"/>
                  <a:pt x="2828253" y="3557005"/>
                  <a:pt x="2617211" y="3595817"/>
                </a:cubicBezTo>
                <a:cubicBezTo>
                  <a:pt x="1524072" y="3796751"/>
                  <a:pt x="874865" y="3144979"/>
                  <a:pt x="422644" y="2201921"/>
                </a:cubicBezTo>
                <a:cubicBezTo>
                  <a:pt x="25865" y="1375506"/>
                  <a:pt x="-136778" y="779829"/>
                  <a:pt x="133027" y="407253"/>
                </a:cubicBezTo>
                <a:lnTo>
                  <a:pt x="132426" y="406840"/>
                </a:lnTo>
                <a:cubicBezTo>
                  <a:pt x="235122" y="264742"/>
                  <a:pt x="440527" y="152074"/>
                  <a:pt x="704801" y="81671"/>
                </a:cubicBezTo>
                <a:cubicBezTo>
                  <a:pt x="903006" y="28869"/>
                  <a:pt x="1134324" y="-159"/>
                  <a:pt x="1380260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343D10-AE23-8745-30B3-8E91692A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C21AC2-D1CD-4649-CFAD-F3EA4E83B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22B241-1777-97CC-0153-161DF6CC4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8EE2AC-0061-FA6B-EE56-98F48CE2F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732" y="2981468"/>
            <a:ext cx="1000056" cy="880047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rgbClr val="55CC85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05E220C-0BA4-B61B-F6F7-E96C7AEF7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708" y="2048530"/>
            <a:ext cx="3860128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CECI EST LE TITRE DE LA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95119BC-1B5C-B4C5-2BBF-27D2AE16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08" y="2356307"/>
            <a:ext cx="3860128" cy="738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defRPr sz="4800" cap="all" baseline="0">
                <a:solidFill>
                  <a:srgbClr val="55CC85"/>
                </a:solidFill>
              </a:defRPr>
            </a:lvl1pPr>
          </a:lstStyle>
          <a:p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17632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67F242D-1AFD-FA5B-B71C-15D57981F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53188">
            <a:off x="1232656" y="888095"/>
            <a:ext cx="3060900" cy="2789677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1663EA1-B567-C19D-731E-C2811F8EC4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9640" y="503615"/>
            <a:ext cx="3678941" cy="3797759"/>
          </a:xfrm>
          <a:custGeom>
            <a:avLst/>
            <a:gdLst>
              <a:gd name="connsiteX0" fmla="*/ 2827146 w 3678941"/>
              <a:gd name="connsiteY0" fmla="*/ 7 h 3797759"/>
              <a:gd name="connsiteX1" fmla="*/ 3333228 w 3678941"/>
              <a:gd name="connsiteY1" fmla="*/ 158264 h 3797759"/>
              <a:gd name="connsiteX2" fmla="*/ 3333671 w 3678941"/>
              <a:gd name="connsiteY2" fmla="*/ 157685 h 3797759"/>
              <a:gd name="connsiteX3" fmla="*/ 3628434 w 3678941"/>
              <a:gd name="connsiteY3" fmla="*/ 746296 h 3797759"/>
              <a:gd name="connsiteX4" fmla="*/ 2629823 w 3678941"/>
              <a:gd name="connsiteY4" fmla="*/ 3481935 h 3797759"/>
              <a:gd name="connsiteX5" fmla="*/ 221893 w 3678941"/>
              <a:gd name="connsiteY5" fmla="*/ 3048814 h 3797759"/>
              <a:gd name="connsiteX6" fmla="*/ 19002 w 3678941"/>
              <a:gd name="connsiteY6" fmla="*/ 2472139 h 3797759"/>
              <a:gd name="connsiteX7" fmla="*/ 1525860 w 3678941"/>
              <a:gd name="connsiteY7" fmla="*/ 353543 h 3797759"/>
              <a:gd name="connsiteX8" fmla="*/ 2827146 w 3678941"/>
              <a:gd name="connsiteY8" fmla="*/ 7 h 3797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8941" h="3797759">
                <a:moveTo>
                  <a:pt x="2827146" y="7"/>
                </a:moveTo>
                <a:cubicBezTo>
                  <a:pt x="3030257" y="648"/>
                  <a:pt x="3198999" y="49912"/>
                  <a:pt x="3333228" y="158264"/>
                </a:cubicBezTo>
                <a:lnTo>
                  <a:pt x="3333671" y="157685"/>
                </a:lnTo>
                <a:cubicBezTo>
                  <a:pt x="3470199" y="267678"/>
                  <a:pt x="3571960" y="478699"/>
                  <a:pt x="3628434" y="746296"/>
                </a:cubicBezTo>
                <a:cubicBezTo>
                  <a:pt x="3797853" y="1549085"/>
                  <a:pt x="3559677" y="2861046"/>
                  <a:pt x="2629823" y="3481935"/>
                </a:cubicBezTo>
                <a:cubicBezTo>
                  <a:pt x="1748715" y="4070497"/>
                  <a:pt x="673422" y="3785200"/>
                  <a:pt x="221893" y="3048814"/>
                </a:cubicBezTo>
                <a:cubicBezTo>
                  <a:pt x="117694" y="2878881"/>
                  <a:pt x="46714" y="2684924"/>
                  <a:pt x="19002" y="2472139"/>
                </a:cubicBezTo>
                <a:cubicBezTo>
                  <a:pt x="-124437" y="1369981"/>
                  <a:pt x="560423" y="755781"/>
                  <a:pt x="1525860" y="353543"/>
                </a:cubicBezTo>
                <a:cubicBezTo>
                  <a:pt x="2054642" y="132933"/>
                  <a:pt x="2488628" y="-1062"/>
                  <a:pt x="2827146" y="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fr-FR" noProof="0" dirty="0"/>
              <a:t>Insérer image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7343D10-AE23-8745-30B3-8E91692A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846"/>
          <a:stretch/>
        </p:blipFill>
        <p:spPr>
          <a:xfrm>
            <a:off x="0" y="4661803"/>
            <a:ext cx="9144000" cy="4816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C21AC2-D1CD-4649-CFAD-F3EA4E83BA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" b="46"/>
          <a:stretch/>
        </p:blipFill>
        <p:spPr>
          <a:xfrm>
            <a:off x="8149751" y="128580"/>
            <a:ext cx="843692" cy="4408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D22B241-1777-97CC-0153-161DF6CC4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3774"/>
          <a:stretch>
            <a:fillRect/>
          </a:stretch>
        </p:blipFill>
        <p:spPr>
          <a:xfrm rot="7577329">
            <a:off x="-331616" y="-58455"/>
            <a:ext cx="1078776" cy="651122"/>
          </a:xfrm>
          <a:custGeom>
            <a:avLst/>
            <a:gdLst>
              <a:gd name="connsiteX0" fmla="*/ 447059 w 1078776"/>
              <a:gd name="connsiteY0" fmla="*/ 651122 h 651122"/>
              <a:gd name="connsiteX1" fmla="*/ 0 w 1078776"/>
              <a:gd name="connsiteY1" fmla="*/ 42276 h 651122"/>
              <a:gd name="connsiteX2" fmla="*/ 0 w 1078776"/>
              <a:gd name="connsiteY2" fmla="*/ 0 h 651122"/>
              <a:gd name="connsiteX3" fmla="*/ 1078776 w 1078776"/>
              <a:gd name="connsiteY3" fmla="*/ 0 h 651122"/>
              <a:gd name="connsiteX4" fmla="*/ 1078776 w 1078776"/>
              <a:gd name="connsiteY4" fmla="*/ 187270 h 65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76" h="651122">
                <a:moveTo>
                  <a:pt x="447059" y="651122"/>
                </a:moveTo>
                <a:lnTo>
                  <a:pt x="0" y="42276"/>
                </a:lnTo>
                <a:lnTo>
                  <a:pt x="0" y="0"/>
                </a:lnTo>
                <a:lnTo>
                  <a:pt x="1078776" y="0"/>
                </a:lnTo>
                <a:lnTo>
                  <a:pt x="1078776" y="187270"/>
                </a:ln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8EE2AC-0061-FA6B-EE56-98F48CE2F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732" y="2981468"/>
            <a:ext cx="1000056" cy="880047"/>
          </a:xfrm>
          <a:custGeom>
            <a:avLst/>
            <a:gdLst>
              <a:gd name="connsiteX0" fmla="*/ 133668 w 564394"/>
              <a:gd name="connsiteY0" fmla="*/ 532 h 499689"/>
              <a:gd name="connsiteX1" fmla="*/ 391049 w 564394"/>
              <a:gd name="connsiteY1" fmla="*/ 75418 h 499689"/>
              <a:gd name="connsiteX2" fmla="*/ 564394 w 564394"/>
              <a:gd name="connsiteY2" fmla="*/ 300009 h 499689"/>
              <a:gd name="connsiteX3" fmla="*/ 114454 w 564394"/>
              <a:gd name="connsiteY3" fmla="*/ 475852 h 499689"/>
              <a:gd name="connsiteX4" fmla="*/ 60028 w 564394"/>
              <a:gd name="connsiteY4" fmla="*/ 29016 h 499689"/>
              <a:gd name="connsiteX5" fmla="*/ 133668 w 564394"/>
              <a:gd name="connsiteY5" fmla="*/ 532 h 49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394" h="499689">
                <a:moveTo>
                  <a:pt x="133668" y="532"/>
                </a:moveTo>
                <a:cubicBezTo>
                  <a:pt x="222719" y="-5781"/>
                  <a:pt x="345632" y="45612"/>
                  <a:pt x="391049" y="75418"/>
                </a:cubicBezTo>
                <a:cubicBezTo>
                  <a:pt x="451606" y="115083"/>
                  <a:pt x="564394" y="192596"/>
                  <a:pt x="564394" y="300009"/>
                </a:cubicBezTo>
                <a:cubicBezTo>
                  <a:pt x="564394" y="399323"/>
                  <a:pt x="339121" y="560707"/>
                  <a:pt x="114454" y="475852"/>
                </a:cubicBezTo>
                <a:cubicBezTo>
                  <a:pt x="-45569" y="415370"/>
                  <a:pt x="-12111" y="100549"/>
                  <a:pt x="60028" y="29016"/>
                </a:cubicBezTo>
                <a:cubicBezTo>
                  <a:pt x="78063" y="11152"/>
                  <a:pt x="103984" y="2636"/>
                  <a:pt x="133668" y="532"/>
                </a:cubicBezTo>
                <a:close/>
              </a:path>
            </a:pathLst>
          </a:custGeom>
          <a:solidFill>
            <a:srgbClr val="D49F45"/>
          </a:solidFill>
        </p:spPr>
        <p:txBody>
          <a:bodyPr wrap="square" lIns="0" tIns="64800" rIns="6480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##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05E220C-0BA4-B61B-F6F7-E96C7AEF72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708" y="2048530"/>
            <a:ext cx="3860128" cy="3077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CECI EST LE TITRE DE LA 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F95119BC-1B5C-B4C5-2BBF-27D2AE168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8708" y="2356307"/>
            <a:ext cx="3860128" cy="73866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00000"/>
              </a:lnSpc>
              <a:defRPr sz="4800" cap="all" baseline="0">
                <a:solidFill>
                  <a:srgbClr val="D49F45"/>
                </a:solidFill>
              </a:defRPr>
            </a:lvl1pPr>
          </a:lstStyle>
          <a:p>
            <a:r>
              <a:rPr lang="fr-FR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07221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72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93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22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82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3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01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23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1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4" r:id="rId2"/>
    <p:sldLayoutId id="2147483747" r:id="rId3"/>
    <p:sldLayoutId id="2147483745" r:id="rId4"/>
    <p:sldLayoutId id="2147483758" r:id="rId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96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9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54" r:id="rId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6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0" r:id="rId2"/>
    <p:sldLayoutId id="2147483762" r:id="rId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81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18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ffnatation.fr/formation-des-officiels-natation-course" TargetMode="Externa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60C49-4797-B1F9-25F6-2A4043F0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Formation Chronométreur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E8DA4-6655-1297-8980-812D748AA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Natation course – 	OCTOBRE 2025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0111" y="4871555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0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57" y="717804"/>
            <a:ext cx="6344530" cy="396849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57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33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719" y="2402492"/>
            <a:ext cx="3860128" cy="738664"/>
          </a:xfrm>
        </p:spPr>
        <p:txBody>
          <a:bodyPr/>
          <a:lstStyle/>
          <a:p>
            <a:r>
              <a:rPr lang="fr-FR" sz="3600" dirty="0"/>
              <a:t>LA POSTURE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r="17725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0501" y="1331215"/>
            <a:ext cx="1000056" cy="880047"/>
          </a:xfrm>
        </p:spPr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7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47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17" y="158750"/>
            <a:ext cx="3741483" cy="369332"/>
          </a:xfrm>
        </p:spPr>
        <p:txBody>
          <a:bodyPr/>
          <a:lstStyle/>
          <a:p>
            <a:r>
              <a:rPr lang="fr-FR" sz="2000" dirty="0"/>
              <a:t>ETRE MEMBRE DU JURY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20850" y="692150"/>
            <a:ext cx="7028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Une responsabilité à assumer &amp; un engagement au service des nageuses et nageurs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825750" y="9691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Rester dans son champ d’action, de responsabilité</a:t>
            </a:r>
          </a:p>
          <a:p>
            <a:pPr marL="285750" indent="-285750">
              <a:buFontTx/>
              <a:buChar char="-"/>
            </a:pPr>
            <a:r>
              <a:rPr lang="fr-FR" sz="1200" dirty="0">
                <a:solidFill>
                  <a:srgbClr val="FF0000"/>
                </a:solidFill>
              </a:rPr>
              <a:t>Etre autonome dans une prise de décision</a:t>
            </a:r>
          </a:p>
        </p:txBody>
      </p:sp>
      <p:sp>
        <p:nvSpPr>
          <p:cNvPr id="5" name="ZoneTexte 4"/>
          <p:cNvSpPr txBox="1"/>
          <p:nvPr/>
        </p:nvSpPr>
        <p:spPr>
          <a:xfrm rot="10800000" flipV="1">
            <a:off x="3416296" y="1473439"/>
            <a:ext cx="240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Une équipe autour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952462962"/>
              </p:ext>
            </p:extLst>
          </p:nvPr>
        </p:nvGraphicFramePr>
        <p:xfrm>
          <a:off x="2466972" y="1885397"/>
          <a:ext cx="3879855" cy="2914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3445952" y="2698750"/>
            <a:ext cx="863600" cy="482600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chemeClr val="bg1"/>
                </a:solidFill>
                <a:latin typeface="Arial" panose="020B0604020202020204" pitchFamily="34" charset="0"/>
              </a:rPr>
              <a:t>Respec</a:t>
            </a:r>
            <a:r>
              <a:rPr lang="fr-FR" sz="1200" kern="0" noProof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endParaRPr kumimoji="0" lang="fr-FR" sz="12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2792" y="2673350"/>
            <a:ext cx="863600" cy="482600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chemeClr val="bg1"/>
                </a:solidFill>
                <a:latin typeface="Arial" panose="020B0604020202020204" pitchFamily="34" charset="0"/>
              </a:rPr>
              <a:t>Equité</a:t>
            </a:r>
            <a:endParaRPr kumimoji="0" lang="fr-FR" sz="12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4981" y="3830898"/>
            <a:ext cx="1243835" cy="482600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chemeClr val="bg1"/>
                </a:solidFill>
                <a:latin typeface="Arial" panose="020B0604020202020204" pitchFamily="34" charset="0"/>
              </a:rPr>
              <a:t>Exemplarité</a:t>
            </a:r>
            <a:endParaRPr kumimoji="0" lang="fr-FR" sz="12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avec coins rognés en diagonale 13"/>
          <p:cNvSpPr/>
          <p:nvPr/>
        </p:nvSpPr>
        <p:spPr>
          <a:xfrm>
            <a:off x="115056" y="1746710"/>
            <a:ext cx="3048000" cy="1200703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285750" indent="-285750">
              <a:buFontTx/>
              <a:buChar char="-"/>
            </a:pPr>
            <a:r>
              <a:rPr lang="fr-FR" sz="1000" b="1" dirty="0"/>
              <a:t>Respecter les horaires des réunions de jury</a:t>
            </a:r>
          </a:p>
          <a:p>
            <a:pPr marL="285750" indent="-285750">
              <a:buFontTx/>
              <a:buChar char="-"/>
            </a:pPr>
            <a:r>
              <a:rPr lang="fr-FR" sz="1000" b="1" dirty="0"/>
              <a:t>Devoir de réserve et de solidarité : Respecter les décisions prises par le juge-arbitre</a:t>
            </a:r>
          </a:p>
          <a:p>
            <a:pPr marL="285750" indent="-285750">
              <a:buFontTx/>
              <a:buChar char="-"/>
            </a:pPr>
            <a:r>
              <a:rPr lang="fr-FR" sz="1000" b="1" dirty="0"/>
              <a:t>Respecter une unicité vestimentaire</a:t>
            </a:r>
          </a:p>
        </p:txBody>
      </p:sp>
      <p:sp>
        <p:nvSpPr>
          <p:cNvPr id="15" name="Rectangle avec coins rognés en diagonale 14"/>
          <p:cNvSpPr/>
          <p:nvPr/>
        </p:nvSpPr>
        <p:spPr>
          <a:xfrm>
            <a:off x="5709288" y="2010646"/>
            <a:ext cx="3048000" cy="836539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285750" indent="-285750">
              <a:buFontTx/>
              <a:buChar char="-"/>
            </a:pPr>
            <a:r>
              <a:rPr lang="fr-FR" sz="1000" b="1" dirty="0"/>
              <a:t>Faire preuve d’exemplarité</a:t>
            </a:r>
          </a:p>
          <a:p>
            <a:endParaRPr lang="fr-FR" sz="1000" b="1" dirty="0"/>
          </a:p>
          <a:p>
            <a:pPr marL="285750" indent="-285750">
              <a:buFontTx/>
              <a:buChar char="-"/>
            </a:pPr>
            <a:endParaRPr lang="fr-FR" sz="1000" b="1" dirty="0"/>
          </a:p>
          <a:p>
            <a:pPr marL="285750" indent="-285750">
              <a:buFontTx/>
              <a:buChar char="-"/>
            </a:pPr>
            <a:endParaRPr lang="fr-FR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6221099" y="2347061"/>
            <a:ext cx="1842868" cy="417342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Le doute bénéficie toujours aux nageurs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57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avec coins rognés en diagonale 7"/>
          <p:cNvSpPr/>
          <p:nvPr/>
        </p:nvSpPr>
        <p:spPr>
          <a:xfrm>
            <a:off x="5815372" y="3181350"/>
            <a:ext cx="3235962" cy="1433404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FR" sz="1000" b="1" noProof="1"/>
              <a:t>Etre exemplaire dans son langage et sa posture d’arbitre</a:t>
            </a:r>
          </a:p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FR" sz="1000" b="1" noProof="1"/>
              <a:t>Disposer de son matériel</a:t>
            </a:r>
          </a:p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FR" sz="1000" b="1" noProof="1"/>
              <a:t>Etre à l’écoute, diplomate</a:t>
            </a:r>
          </a:p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FR" sz="1000" b="1" noProof="1"/>
              <a:t>Etre pédagogue</a:t>
            </a:r>
          </a:p>
          <a:p>
            <a:pPr marL="171450" marR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fr-FR" sz="1000" b="1" noProof="1"/>
              <a:t>Respecter le principe de neutralité ( pas d’encouragements)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80DDC1D-4F30-4920-92F5-4B537B9F4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773" y="3584517"/>
            <a:ext cx="530970" cy="4927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7BE443-24C0-47B3-9D40-2A3C75BF6A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9879" y="3584517"/>
            <a:ext cx="489559" cy="4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776" y="2163656"/>
            <a:ext cx="5142919" cy="738664"/>
          </a:xfrm>
        </p:spPr>
        <p:txBody>
          <a:bodyPr/>
          <a:lstStyle/>
          <a:p>
            <a:r>
              <a:rPr lang="fr-FR" sz="2800" dirty="0"/>
              <a:t>Les fonctions liees au titre de chronometreur</a:t>
            </a:r>
          </a:p>
        </p:txBody>
      </p:sp>
      <p:pic>
        <p:nvPicPr>
          <p:cNvPr id="10" name="Espace réservé pour une image 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r="24017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9880" y="1135097"/>
            <a:ext cx="1000056" cy="880047"/>
          </a:xfrm>
        </p:spPr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7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8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91EBBC0-AC40-42CB-81E0-95F53A8B5F5A}"/>
              </a:ext>
            </a:extLst>
          </p:cNvPr>
          <p:cNvSpPr/>
          <p:nvPr/>
        </p:nvSpPr>
        <p:spPr>
          <a:xfrm>
            <a:off x="5541192" y="3351929"/>
            <a:ext cx="1956570" cy="1029409"/>
          </a:xfrm>
          <a:prstGeom prst="roundRect">
            <a:avLst>
              <a:gd name="adj" fmla="val 10475"/>
            </a:avLst>
          </a:prstGeom>
          <a:solidFill>
            <a:srgbClr val="8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869" tIns="251935" rIns="71982" rtlCol="0" anchor="t"/>
          <a:lstStyle/>
          <a:p>
            <a:endParaRPr lang="uk-UA" sz="10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891EBBC0-AC40-42CB-81E0-95F53A8B5F5A}"/>
              </a:ext>
            </a:extLst>
          </p:cNvPr>
          <p:cNvSpPr/>
          <p:nvPr/>
        </p:nvSpPr>
        <p:spPr>
          <a:xfrm>
            <a:off x="2262513" y="3357807"/>
            <a:ext cx="1956570" cy="1023531"/>
          </a:xfrm>
          <a:prstGeom prst="roundRect">
            <a:avLst>
              <a:gd name="adj" fmla="val 10475"/>
            </a:avLst>
          </a:prstGeom>
          <a:solidFill>
            <a:srgbClr val="8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869" tIns="251935" rIns="71982" rtlCol="0" anchor="t"/>
          <a:lstStyle/>
          <a:p>
            <a:endParaRPr lang="uk-UA" sz="10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589217" y="177284"/>
            <a:ext cx="7526083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LES FONCTIONS LIEES AU TITRE DE CHRONOMETREUR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7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FE44A3DC-AC0E-49B8-BC42-FAD8BB824521}"/>
              </a:ext>
            </a:extLst>
          </p:cNvPr>
          <p:cNvSpPr/>
          <p:nvPr/>
        </p:nvSpPr>
        <p:spPr>
          <a:xfrm>
            <a:off x="3314288" y="901537"/>
            <a:ext cx="2075939" cy="639330"/>
          </a:xfrm>
          <a:prstGeom prst="roundRect">
            <a:avLst/>
          </a:prstGeom>
          <a:solidFill>
            <a:srgbClr val="0090D4"/>
          </a:solidFill>
          <a:ln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07" rtlCol="0" anchor="ctr"/>
          <a:lstStyle/>
          <a:p>
            <a:pPr algn="l"/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Les fonctions</a:t>
            </a:r>
            <a:endParaRPr lang="uk-U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402918" y="1005153"/>
            <a:ext cx="450443" cy="441621"/>
          </a:xfrm>
          <a:prstGeom prst="ellipse">
            <a:avLst/>
          </a:prstGeom>
          <a:solidFill>
            <a:schemeClr val="bg1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A74CC9CE-3061-4F2F-AA87-434045CEB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 b="2367"/>
          <a:stretch/>
        </p:blipFill>
        <p:spPr>
          <a:xfrm>
            <a:off x="3447418" y="1051787"/>
            <a:ext cx="361444" cy="375005"/>
          </a:xfrm>
          <a:prstGeom prst="ellipse">
            <a:avLst/>
          </a:prstGeom>
        </p:spPr>
      </p:pic>
      <p:cxnSp>
        <p:nvCxnSpPr>
          <p:cNvPr id="10" name="Elbow Connector 43">
            <a:extLst>
              <a:ext uri="{FF2B5EF4-FFF2-40B4-BE49-F238E27FC236}">
                <a16:creationId xmlns:a16="http://schemas.microsoft.com/office/drawing/2014/main" id="{36368867-54BA-4FC1-A60E-AA1238E8A841}"/>
              </a:ext>
            </a:extLst>
          </p:cNvPr>
          <p:cNvCxnSpPr>
            <a:cxnSpLocks/>
          </p:cNvCxnSpPr>
          <p:nvPr/>
        </p:nvCxnSpPr>
        <p:spPr>
          <a:xfrm rot="5400000">
            <a:off x="2950133" y="1333403"/>
            <a:ext cx="1115419" cy="1612681"/>
          </a:xfrm>
          <a:prstGeom prst="bentConnector3">
            <a:avLst>
              <a:gd name="adj1" fmla="val 48001"/>
            </a:avLst>
          </a:prstGeom>
          <a:ln w="381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46">
            <a:extLst>
              <a:ext uri="{FF2B5EF4-FFF2-40B4-BE49-F238E27FC236}">
                <a16:creationId xmlns:a16="http://schemas.microsoft.com/office/drawing/2014/main" id="{B0D0E68C-028C-4412-A61C-A10D32DC7B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55580" y="1317289"/>
            <a:ext cx="1115418" cy="159821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FE44A3DC-AC0E-49B8-BC42-FAD8BB824521}"/>
              </a:ext>
            </a:extLst>
          </p:cNvPr>
          <p:cNvSpPr/>
          <p:nvPr/>
        </p:nvSpPr>
        <p:spPr>
          <a:xfrm>
            <a:off x="1654233" y="2733160"/>
            <a:ext cx="2495580" cy="625182"/>
          </a:xfrm>
          <a:prstGeom prst="roundRect">
            <a:avLst/>
          </a:prstGeom>
          <a:solidFill>
            <a:srgbClr val="0090D4"/>
          </a:solidFill>
          <a:ln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07" rtlCol="0" anchor="ctr"/>
          <a:lstStyle/>
          <a:p>
            <a:r>
              <a:rPr lang="fr-FR" sz="1200">
                <a:latin typeface="Lato Light" panose="020F0502020204030203" pitchFamily="34" charset="0"/>
              </a:rPr>
              <a:t>       </a:t>
            </a: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Chronométreur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     Chronométreur en chef</a:t>
            </a:r>
          </a:p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     Réserve chronométreur</a:t>
            </a:r>
            <a:endParaRPr lang="uk-UA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FE44A3DC-AC0E-49B8-BC42-FAD8BB824521}"/>
              </a:ext>
            </a:extLst>
          </p:cNvPr>
          <p:cNvSpPr/>
          <p:nvPr/>
        </p:nvSpPr>
        <p:spPr>
          <a:xfrm>
            <a:off x="5004508" y="2733160"/>
            <a:ext cx="2028059" cy="625182"/>
          </a:xfrm>
          <a:prstGeom prst="roundRect">
            <a:avLst/>
          </a:prstGeom>
          <a:solidFill>
            <a:srgbClr val="0090D4"/>
          </a:solidFill>
          <a:ln>
            <a:solidFill>
              <a:schemeClr val="accent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07" rtlCol="0" anchor="ctr"/>
          <a:lstStyle/>
          <a:p>
            <a:pPr algn="l"/>
            <a:r>
              <a:rPr lang="fr-FR" sz="1200" dirty="0">
                <a:latin typeface="Lato Light" panose="020F0502020204030203" pitchFamily="34" charset="0"/>
              </a:rPr>
              <a:t>     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Juge à l’arrivée</a:t>
            </a:r>
            <a:endParaRPr lang="uk-UA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1720131" y="2824940"/>
            <a:ext cx="450443" cy="441621"/>
          </a:xfrm>
          <a:prstGeom prst="ellipse">
            <a:avLst/>
          </a:prstGeom>
          <a:solidFill>
            <a:schemeClr val="bg1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021672" y="2843820"/>
            <a:ext cx="450443" cy="441621"/>
          </a:xfrm>
          <a:prstGeom prst="ellipse">
            <a:avLst/>
          </a:prstGeom>
          <a:solidFill>
            <a:schemeClr val="bg1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FE747744-6A61-4674-807B-E5ECCE63CF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/>
        </p:blipFill>
        <p:spPr>
          <a:xfrm>
            <a:off x="1754443" y="2834769"/>
            <a:ext cx="416131" cy="416342"/>
          </a:xfrm>
          <a:prstGeom prst="ellipse">
            <a:avLst/>
          </a:prstGeom>
        </p:spPr>
      </p:pic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134DCC3-DA80-4565-BA7E-F00ED9C513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8836" y="2824940"/>
            <a:ext cx="450443" cy="450672"/>
          </a:xfrm>
          <a:prstGeom prst="ellipse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78763" y="3394049"/>
            <a:ext cx="16710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50"/>
              </a:lnSpc>
            </a:pPr>
            <a:r>
              <a:rPr lang="fr-FR" sz="1600" dirty="0">
                <a:solidFill>
                  <a:srgbClr val="13206C"/>
                </a:solidFill>
                <a:latin typeface="Calibri" panose="020F0502020204030204" pitchFamily="34" charset="0"/>
              </a:rPr>
              <a:t>Assurer la prise de temps des nageurs.</a:t>
            </a:r>
            <a:endParaRPr lang="en-US" sz="1600" dirty="0">
              <a:solidFill>
                <a:srgbClr val="13206C"/>
              </a:solidFill>
              <a:latin typeface="Lato Light" panose="020F0502020204030203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05CA24E-450B-45E6-83E2-28DDC9C4C397}"/>
              </a:ext>
            </a:extLst>
          </p:cNvPr>
          <p:cNvSpPr txBox="1">
            <a:spLocks/>
          </p:cNvSpPr>
          <p:nvPr/>
        </p:nvSpPr>
        <p:spPr>
          <a:xfrm>
            <a:off x="5686298" y="3358342"/>
            <a:ext cx="1666358" cy="7386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fr-FR" sz="1600" dirty="0">
                <a:solidFill>
                  <a:srgbClr val="13206C"/>
                </a:solidFill>
                <a:latin typeface="Calibri" panose="020F0502020204030204" pitchFamily="34" charset="0"/>
                <a:cs typeface="+mn-cs"/>
              </a:rPr>
              <a:t>Définir l’ordre d’arrivée des nageurs.</a:t>
            </a:r>
            <a:endParaRPr lang="en-US" sz="1600" dirty="0">
              <a:solidFill>
                <a:srgbClr val="13206C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662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0967" y="247320"/>
            <a:ext cx="7109628" cy="369332"/>
          </a:xfrm>
        </p:spPr>
        <p:txBody>
          <a:bodyPr/>
          <a:lstStyle/>
          <a:p>
            <a:r>
              <a:rPr lang="fr-FR" dirty="0"/>
              <a:t>LA COURSE – PROCEDURE DE DEPART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9550" y="984952"/>
            <a:ext cx="90360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Les nageurs se déshabillent et restent derrière les plots.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 JA donne des coups de sifflets brefs.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 JA donne un coup de sifflet long et les nageurs montent et restent sur les plots. (Pour le dos, deux coups de sifflets longs, le 1er invitant les nageurs à entrer dans l’eau et le 2ème à rejoindre les étriers). 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 starter annonce « A vos marques ». 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Les nageurs prennent leur position de départ.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 starter donne le départ.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b="1" dirty="0">
                <a:solidFill>
                  <a:prstClr val="black"/>
                </a:solidFill>
                <a:latin typeface="Calibri"/>
              </a:rPr>
              <a:t>Les chronométreurs démarrent leur chronomètre en restant à leur place initiale.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7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5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963" y="1706880"/>
            <a:ext cx="5298831" cy="1327052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kern="0" noProof="1">
                <a:solidFill>
                  <a:schemeClr val="bg1"/>
                </a:solidFill>
                <a:latin typeface="Arial" panose="020B0604020202020204" pitchFamily="34" charset="0"/>
              </a:rPr>
              <a:t>Je suis chronométreur</a:t>
            </a:r>
            <a:endParaRPr kumimoji="0" lang="fr-FR" sz="40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7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589217" y="177284"/>
            <a:ext cx="7526083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JE SUIS CHRONOMETREUR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6CB4BF-C5A2-487D-B066-BA38870CA40D}"/>
              </a:ext>
            </a:extLst>
          </p:cNvPr>
          <p:cNvSpPr/>
          <p:nvPr/>
        </p:nvSpPr>
        <p:spPr>
          <a:xfrm>
            <a:off x="99189" y="1039771"/>
            <a:ext cx="880745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800" dirty="0">
              <a:solidFill>
                <a:prstClr val="black"/>
              </a:solidFill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Prendre la fiche du nageur et vérifier qu’il s’agit bien du bon couloir et de la bonne série.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10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Vérifier l’identité du nageur en lui demandant son nom/prénom.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10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Pour les relais, vérifier l’ordre et l’identité des nageurs​.</a:t>
            </a:r>
          </a:p>
          <a:p>
            <a:pPr defTabSz="914400"/>
            <a:endParaRPr lang="fr-FR" sz="10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Enregistrer le temps du nageur ou de l’équipe de son couloir.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10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Enregistrer les temps de passage et les noter sur la fiche de course.</a:t>
            </a: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endParaRPr lang="fr-FR" sz="10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A l’arrivée, reporter de manière lisible le temps de tous les chronométreurs sur la fiche de course et entourer le temps officiel.</a:t>
            </a:r>
          </a:p>
          <a:p>
            <a:pPr defTabSz="914400"/>
            <a:endParaRPr lang="fr-FR" sz="1000" b="1" dirty="0">
              <a:solidFill>
                <a:prstClr val="black"/>
              </a:solidFill>
              <a:latin typeface="Calibri"/>
            </a:endParaRPr>
          </a:p>
          <a:p>
            <a:pPr marL="571500" indent="-571500" defTabSz="914400"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Ne remettre son chronomètre à zéro que lors des coups de sifflet brefs du Juge-Arbitre annonçant l’épreuve suivante.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56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age 4" descr="FichecourseVer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2" y="409756"/>
            <a:ext cx="3058928" cy="431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2589591" y="68669"/>
            <a:ext cx="3588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72C0"/>
                </a:solidFill>
              </a:rPr>
              <a:t>Fiche de course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16" y="518777"/>
            <a:ext cx="3078834" cy="4094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1035176" y="1567691"/>
            <a:ext cx="2762913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charset="0"/>
              </a:rPr>
              <a:t>Partie réservée à l’identité du nageur et de son épreuve.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charset="0"/>
              </a:rPr>
              <a:t>Fiche imprimée par le gestionnaire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charset="0"/>
              </a:rPr>
              <a:t>de la compétition.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5893724" y="2493818"/>
            <a:ext cx="1" cy="44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623936" y="2493818"/>
            <a:ext cx="1" cy="44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893724" y="2493818"/>
            <a:ext cx="730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893724" y="2934393"/>
            <a:ext cx="730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962" y="1567691"/>
            <a:ext cx="668690" cy="731520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H="1">
            <a:off x="6692977" y="2125566"/>
            <a:ext cx="1591235" cy="6188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442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8" y="1239036"/>
            <a:ext cx="7734300" cy="3019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2625918" y="227419"/>
            <a:ext cx="3588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72C0"/>
                </a:solidFill>
              </a:rPr>
              <a:t>Feuille de chronométrage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492250" y="1390650"/>
            <a:ext cx="876300" cy="228600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492250" y="1764514"/>
            <a:ext cx="876300" cy="228600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473200" y="2200838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492250" y="3116784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492250" y="3401556"/>
            <a:ext cx="1060450" cy="137182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492250" y="3617264"/>
            <a:ext cx="1016000" cy="124618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492250" y="3997936"/>
            <a:ext cx="1016000" cy="151348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492250" y="3787067"/>
            <a:ext cx="1016000" cy="143583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749550" y="1401827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749550" y="1786868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2749550" y="2228133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1511300" y="2193399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2749550" y="3037051"/>
            <a:ext cx="1016000" cy="20624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2749550" y="3387216"/>
            <a:ext cx="1016000" cy="151522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2749550" y="3591853"/>
            <a:ext cx="1016000" cy="150029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2749550" y="3798099"/>
            <a:ext cx="1016000" cy="132551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2749550" y="4021052"/>
            <a:ext cx="1016000" cy="146826"/>
          </a:xfrm>
          <a:prstGeom prst="roundRect">
            <a:avLst/>
          </a:pr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Rectangle à coins arrondis 23"/>
          <p:cNvSpPr/>
          <p:nvPr/>
        </p:nvSpPr>
        <p:spPr>
          <a:xfrm>
            <a:off x="1562100" y="921095"/>
            <a:ext cx="1063818" cy="267486"/>
          </a:xfrm>
          <a:prstGeom prst="round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Nom du nageur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2857500" y="914037"/>
            <a:ext cx="1063818" cy="267486"/>
          </a:xfrm>
          <a:prstGeom prst="round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Club</a:t>
            </a:r>
          </a:p>
        </p:txBody>
      </p:sp>
    </p:spTree>
    <p:extLst>
      <p:ext uri="{BB962C8B-B14F-4D97-AF65-F5344CB8AC3E}">
        <p14:creationId xmlns:p14="http://schemas.microsoft.com/office/powerpoint/2010/main" val="214699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70" y="1125295"/>
            <a:ext cx="5664592" cy="30483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486" y="498065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04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46367" y="1201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TEMPS OFFICIEL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1078" y="1011610"/>
            <a:ext cx="8187396" cy="38170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fr-FR" dirty="0"/>
              <a:t>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Tous les temps sont enregistrés au 1/100 de seconde.</a:t>
            </a: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E20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les 3 chronomètres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indiquent des temps différents, le temps officiel est le </a:t>
            </a:r>
            <a:r>
              <a:rPr lang="fr-FR" sz="1600" dirty="0">
                <a:solidFill>
                  <a:srgbClr val="E200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INTERMEDIAIRE.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des 3 chronomètres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indiquent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même temps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c’est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 temps-là qui est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officiel.</a:t>
            </a: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Si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des chronomètres fonctionnent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c’est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TEMPS MOYEN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(si nécessaire arrondi au 1/100 inférieur) qui constituera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temps officiel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0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46367" y="1201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TEMPS OFFICIEL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5367809" y="1150578"/>
            <a:ext cx="3000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/>
              <a:t>3 Chronométreurs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4773042" y="1671754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Je note </a:t>
            </a:r>
            <a:r>
              <a:rPr lang="fr-FR" sz="1400" b="1" dirty="0"/>
              <a:t>tous</a:t>
            </a:r>
            <a:r>
              <a:rPr lang="fr-FR" sz="1400" dirty="0"/>
              <a:t> les temps enregistrés  sur la fiche de</a:t>
            </a:r>
          </a:p>
          <a:p>
            <a:pPr algn="ctr"/>
            <a:r>
              <a:rPr lang="fr-FR" sz="1400" dirty="0"/>
              <a:t> course</a:t>
            </a:r>
          </a:p>
          <a:p>
            <a:pPr algn="ctr"/>
            <a:r>
              <a:rPr lang="fr-FR" sz="1400" dirty="0"/>
              <a:t>et j’entoure le temps officiel.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Temps Identique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8" y="849692"/>
            <a:ext cx="2804284" cy="3731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257121" y="1671754"/>
            <a:ext cx="2594347" cy="815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Arial" charset="0"/>
              </a:rPr>
              <a:t>Partie réservée à l’identité du nageur et de son épreuve.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Arial" charset="0"/>
              </a:rPr>
              <a:t>Fiche imprimée par le gestionnaire de la compétition</a:t>
            </a:r>
            <a:r>
              <a:rPr lang="fr-FR" altLang="fr-FR" sz="1400" dirty="0">
                <a:latin typeface="Arial" charset="0"/>
              </a:rPr>
              <a:t>.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2073274" y="3210199"/>
            <a:ext cx="1793174" cy="255668"/>
            <a:chOff x="1857375" y="4001170"/>
            <a:chExt cx="2500313" cy="307777"/>
          </a:xfrm>
        </p:grpSpPr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>
              <a:off x="1857375" y="400117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2’</a:t>
              </a:r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2714625" y="400117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46’’</a:t>
              </a:r>
            </a:p>
          </p:txBody>
        </p:sp>
        <p:sp>
          <p:nvSpPr>
            <p:cNvPr id="13" name="ZoneTexte 12"/>
            <p:cNvSpPr txBox="1">
              <a:spLocks noChangeArrowheads="1"/>
            </p:cNvSpPr>
            <p:nvPr/>
          </p:nvSpPr>
          <p:spPr bwMode="auto">
            <a:xfrm>
              <a:off x="3571875" y="400117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Arial" charset="0"/>
                </a:rPr>
                <a:t>53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2057110" y="3523007"/>
            <a:ext cx="1812210" cy="249491"/>
            <a:chOff x="1857375" y="4501233"/>
            <a:chExt cx="2376305" cy="329502"/>
          </a:xfrm>
        </p:grpSpPr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1857375" y="450123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2’</a:t>
              </a:r>
            </a:p>
          </p:txBody>
        </p:sp>
        <p:sp>
          <p:nvSpPr>
            <p:cNvPr id="16" name="ZoneTexte 15"/>
            <p:cNvSpPr txBox="1">
              <a:spLocks noChangeArrowheads="1"/>
            </p:cNvSpPr>
            <p:nvPr/>
          </p:nvSpPr>
          <p:spPr bwMode="auto">
            <a:xfrm>
              <a:off x="2666512" y="452130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46’’</a:t>
              </a:r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3447867" y="4522958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59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986509" y="3843902"/>
            <a:ext cx="1882812" cy="307777"/>
            <a:chOff x="1857375" y="5072733"/>
            <a:chExt cx="2500313" cy="326700"/>
          </a:xfrm>
        </p:grpSpPr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1857375" y="5072733"/>
              <a:ext cx="785813" cy="32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  2’</a:t>
              </a:r>
            </a:p>
          </p:txBody>
        </p:sp>
        <p:sp>
          <p:nvSpPr>
            <p:cNvPr id="20" name="ZoneTexte 19"/>
            <p:cNvSpPr txBox="1">
              <a:spLocks noChangeArrowheads="1"/>
            </p:cNvSpPr>
            <p:nvPr/>
          </p:nvSpPr>
          <p:spPr bwMode="auto">
            <a:xfrm>
              <a:off x="2714624" y="5072733"/>
              <a:ext cx="785813" cy="32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 46’’</a:t>
              </a:r>
            </a:p>
          </p:txBody>
        </p:sp>
        <p:sp>
          <p:nvSpPr>
            <p:cNvPr id="21" name="ZoneTexte 20"/>
            <p:cNvSpPr txBox="1">
              <a:spLocks noChangeArrowheads="1"/>
            </p:cNvSpPr>
            <p:nvPr/>
          </p:nvSpPr>
          <p:spPr bwMode="auto">
            <a:xfrm>
              <a:off x="3571875" y="507273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Arial" charset="0"/>
                </a:rPr>
                <a:t>53</a:t>
              </a:r>
            </a:p>
          </p:txBody>
        </p:sp>
      </p:grpSp>
      <p:sp>
        <p:nvSpPr>
          <p:cNvPr id="22" name="Ellipse 21"/>
          <p:cNvSpPr/>
          <p:nvPr/>
        </p:nvSpPr>
        <p:spPr>
          <a:xfrm>
            <a:off x="2073274" y="3179103"/>
            <a:ext cx="1808811" cy="355378"/>
          </a:xfrm>
          <a:prstGeom prst="ellipse">
            <a:avLst/>
          </a:prstGeom>
          <a:noFill/>
          <a:ln w="25400"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46367" y="1201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TEMPS OFFICIEL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5278909" y="1315678"/>
            <a:ext cx="3000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/>
              <a:t>3 Chronométreurs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2140" y="1953003"/>
            <a:ext cx="43204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Je note </a:t>
            </a:r>
            <a:r>
              <a:rPr lang="fr-FR" sz="1400" b="1" dirty="0"/>
              <a:t>tous</a:t>
            </a:r>
            <a:r>
              <a:rPr lang="fr-FR" sz="1400" dirty="0"/>
              <a:t> les temps enregistrés sur la fiche de </a:t>
            </a:r>
          </a:p>
          <a:p>
            <a:pPr algn="ctr"/>
            <a:r>
              <a:rPr lang="fr-FR" sz="1400" dirty="0"/>
              <a:t>course</a:t>
            </a:r>
          </a:p>
          <a:p>
            <a:pPr algn="ctr"/>
            <a:r>
              <a:rPr lang="fr-FR" sz="1400" dirty="0"/>
              <a:t>et j’entoure le temps officiel :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Temps Intermédiaire: </a:t>
            </a:r>
            <a:r>
              <a:rPr lang="fr-FR" sz="1400" dirty="0"/>
              <a:t>celui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dirty="0">
                <a:cs typeface="Arial" panose="020B0604020202020204" pitchFamily="34" charset="0"/>
              </a:rPr>
              <a:t>compris entre les temps</a:t>
            </a:r>
          </a:p>
          <a:p>
            <a:pPr algn="ctr"/>
            <a:r>
              <a:rPr lang="fr-FR" sz="1400" dirty="0">
                <a:cs typeface="Arial" panose="020B0604020202020204" pitchFamily="34" charset="0"/>
              </a:rPr>
              <a:t> maximum et minimum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41" y="825500"/>
            <a:ext cx="2804284" cy="3731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1257121" y="1671754"/>
            <a:ext cx="2594347" cy="815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Arial" charset="0"/>
              </a:rPr>
              <a:t>Partie réservée à l’identité du nageur et de son épreuve.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100" dirty="0">
                <a:latin typeface="Arial" charset="0"/>
              </a:rPr>
              <a:t>Fiche imprimée par le gestionnaire de la compétition</a:t>
            </a:r>
            <a:r>
              <a:rPr lang="fr-FR" altLang="fr-FR" sz="1400" dirty="0">
                <a:latin typeface="Arial" charset="0"/>
              </a:rPr>
              <a:t>.</a:t>
            </a:r>
          </a:p>
        </p:txBody>
      </p:sp>
      <p:sp>
        <p:nvSpPr>
          <p:cNvPr id="11" name="Ellipse 10"/>
          <p:cNvSpPr/>
          <p:nvPr/>
        </p:nvSpPr>
        <p:spPr>
          <a:xfrm>
            <a:off x="2068249" y="3199201"/>
            <a:ext cx="1808811" cy="355378"/>
          </a:xfrm>
          <a:prstGeom prst="ellipse">
            <a:avLst/>
          </a:prstGeom>
          <a:noFill/>
          <a:ln w="25400"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153117" y="3868695"/>
            <a:ext cx="1769102" cy="307777"/>
            <a:chOff x="1857375" y="4887913"/>
            <a:chExt cx="2775758" cy="548247"/>
          </a:xfrm>
        </p:grpSpPr>
        <p:sp>
          <p:nvSpPr>
            <p:cNvPr id="13" name="ZoneTexte 12"/>
            <p:cNvSpPr txBox="1">
              <a:spLocks noChangeArrowheads="1"/>
            </p:cNvSpPr>
            <p:nvPr/>
          </p:nvSpPr>
          <p:spPr bwMode="auto">
            <a:xfrm>
              <a:off x="1857375" y="488791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2’</a:t>
              </a:r>
            </a:p>
          </p:txBody>
        </p:sp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>
              <a:off x="2714624" y="4887913"/>
              <a:ext cx="857249" cy="54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46’’</a:t>
              </a:r>
            </a:p>
          </p:txBody>
        </p:sp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3571874" y="4887913"/>
              <a:ext cx="1061259" cy="54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 39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2046596" y="3548001"/>
            <a:ext cx="1875624" cy="307992"/>
            <a:chOff x="1798392" y="4307012"/>
            <a:chExt cx="2543333" cy="352407"/>
          </a:xfrm>
        </p:grpSpPr>
        <p:sp>
          <p:nvSpPr>
            <p:cNvPr id="18" name="ZoneTexte 17"/>
            <p:cNvSpPr txBox="1">
              <a:spLocks noChangeArrowheads="1"/>
            </p:cNvSpPr>
            <p:nvPr/>
          </p:nvSpPr>
          <p:spPr bwMode="auto">
            <a:xfrm>
              <a:off x="1798392" y="4307012"/>
              <a:ext cx="785813" cy="35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2’</a:t>
              </a:r>
            </a:p>
          </p:txBody>
        </p: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2584205" y="4307258"/>
              <a:ext cx="878100" cy="35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46’’</a:t>
              </a:r>
            </a:p>
          </p:txBody>
        </p:sp>
        <p:sp>
          <p:nvSpPr>
            <p:cNvPr id="20" name="ZoneTexte 19"/>
            <p:cNvSpPr txBox="1">
              <a:spLocks noChangeArrowheads="1"/>
            </p:cNvSpPr>
            <p:nvPr/>
          </p:nvSpPr>
          <p:spPr bwMode="auto">
            <a:xfrm>
              <a:off x="3555912" y="431641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54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2075082" y="3231769"/>
            <a:ext cx="1862464" cy="316235"/>
            <a:chOff x="1857375" y="3793863"/>
            <a:chExt cx="2475208" cy="330264"/>
          </a:xfrm>
        </p:grpSpPr>
        <p:sp>
          <p:nvSpPr>
            <p:cNvPr id="22" name="ZoneTexte 21"/>
            <p:cNvSpPr txBox="1">
              <a:spLocks noChangeArrowheads="1"/>
            </p:cNvSpPr>
            <p:nvPr/>
          </p:nvSpPr>
          <p:spPr bwMode="auto">
            <a:xfrm>
              <a:off x="1857375" y="381635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2’</a:t>
              </a:r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2681046" y="3793864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46’’</a:t>
              </a:r>
            </a:p>
          </p:txBody>
        </p:sp>
        <p:sp>
          <p:nvSpPr>
            <p:cNvPr id="24" name="ZoneTexte 23"/>
            <p:cNvSpPr txBox="1">
              <a:spLocks noChangeArrowheads="1"/>
            </p:cNvSpPr>
            <p:nvPr/>
          </p:nvSpPr>
          <p:spPr bwMode="auto">
            <a:xfrm>
              <a:off x="3546770" y="379386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2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46367" y="1201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TEMPS OFFICIEL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41" y="850899"/>
            <a:ext cx="2804284" cy="3731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5437659" y="1341078"/>
            <a:ext cx="3000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/>
              <a:t>2 Chronométreurs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12701" y="2132078"/>
            <a:ext cx="43312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Je raye la ligne « Chrono 3 »</a:t>
            </a:r>
          </a:p>
          <a:p>
            <a:pPr algn="ctr"/>
            <a:r>
              <a:rPr lang="fr-FR" sz="1400" dirty="0"/>
              <a:t>Je note </a:t>
            </a:r>
            <a:r>
              <a:rPr lang="fr-FR" sz="1400" b="1" dirty="0"/>
              <a:t>tous</a:t>
            </a:r>
            <a:r>
              <a:rPr lang="fr-FR" sz="1400" dirty="0"/>
              <a:t> les temps enregistrés sur la fiche </a:t>
            </a:r>
          </a:p>
          <a:p>
            <a:pPr algn="ctr"/>
            <a:r>
              <a:rPr lang="fr-FR" sz="1400" dirty="0"/>
              <a:t>de course</a:t>
            </a:r>
          </a:p>
          <a:p>
            <a:pPr algn="ctr"/>
            <a:r>
              <a:rPr lang="fr-FR" sz="1400" dirty="0"/>
              <a:t> et je </a:t>
            </a:r>
            <a:r>
              <a:rPr lang="fr-FR" sz="1400" b="1" dirty="0"/>
              <a:t>calcule</a:t>
            </a:r>
            <a:r>
              <a:rPr lang="fr-FR" sz="1400" dirty="0"/>
              <a:t> et j’entoure le temps officiel :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Temps moyen arrondi au centième inférieur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230841" y="1604096"/>
            <a:ext cx="2594347" cy="72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00" dirty="0">
                <a:latin typeface="Arial" charset="0"/>
              </a:rPr>
              <a:t>Partie réservée à l’identité du nageur et de son épreuve.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00" dirty="0">
                <a:latin typeface="Arial" charset="0"/>
              </a:rPr>
              <a:t>Fiche imprimée par le gestionnaire de la compétition</a:t>
            </a:r>
            <a:r>
              <a:rPr lang="fr-FR" altLang="fr-FR" sz="1400" dirty="0">
                <a:latin typeface="Arial" charset="0"/>
              </a:rPr>
              <a:t>.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944687" y="3227307"/>
            <a:ext cx="1906781" cy="258843"/>
            <a:chOff x="1857375" y="3848130"/>
            <a:chExt cx="2500313" cy="307777"/>
          </a:xfrm>
        </p:grpSpPr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>
              <a:off x="1857375" y="384813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2’</a:t>
              </a:r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2714625" y="384813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46’’</a:t>
              </a:r>
            </a:p>
          </p:txBody>
        </p:sp>
        <p:sp>
          <p:nvSpPr>
            <p:cNvPr id="13" name="ZoneTexte 12"/>
            <p:cNvSpPr txBox="1">
              <a:spLocks noChangeArrowheads="1"/>
            </p:cNvSpPr>
            <p:nvPr/>
          </p:nvSpPr>
          <p:spPr bwMode="auto">
            <a:xfrm>
              <a:off x="3571875" y="3848130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>
                  <a:latin typeface="Arial" charset="0"/>
                </a:rPr>
                <a:t>48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829099" y="3572814"/>
            <a:ext cx="2022370" cy="307777"/>
            <a:chOff x="1857375" y="4348193"/>
            <a:chExt cx="2500313" cy="379078"/>
          </a:xfrm>
        </p:grpSpPr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1857375" y="4348193"/>
              <a:ext cx="785813" cy="379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   2’</a:t>
              </a:r>
            </a:p>
          </p:txBody>
        </p:sp>
        <p:sp>
          <p:nvSpPr>
            <p:cNvPr id="16" name="ZoneTexte 15"/>
            <p:cNvSpPr txBox="1">
              <a:spLocks noChangeArrowheads="1"/>
            </p:cNvSpPr>
            <p:nvPr/>
          </p:nvSpPr>
          <p:spPr bwMode="auto">
            <a:xfrm>
              <a:off x="2714625" y="4348193"/>
              <a:ext cx="785813" cy="379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  46’’</a:t>
              </a:r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3571875" y="434819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55</a:t>
              </a:r>
            </a:p>
          </p:txBody>
        </p:sp>
      </p:grpSp>
      <p:cxnSp>
        <p:nvCxnSpPr>
          <p:cNvPr id="18" name="Connecteur droit 17"/>
          <p:cNvCxnSpPr/>
          <p:nvPr/>
        </p:nvCxnSpPr>
        <p:spPr>
          <a:xfrm>
            <a:off x="1442236" y="3973605"/>
            <a:ext cx="2203450" cy="12700"/>
          </a:xfrm>
          <a:prstGeom prst="line">
            <a:avLst/>
          </a:prstGeom>
          <a:ln w="34925">
            <a:solidFill>
              <a:srgbClr val="E2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1388903" y="2403836"/>
            <a:ext cx="2256783" cy="355378"/>
          </a:xfrm>
          <a:prstGeom prst="ellipse">
            <a:avLst/>
          </a:prstGeom>
          <a:noFill/>
          <a:ln w="25400">
            <a:solidFill>
              <a:srgbClr val="E20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solidFill>
                <a:srgbClr val="FF0000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543807" y="2432852"/>
            <a:ext cx="2109266" cy="322436"/>
            <a:chOff x="1655824" y="4570333"/>
            <a:chExt cx="2109266" cy="322436"/>
          </a:xfrm>
        </p:grpSpPr>
        <p:sp>
          <p:nvSpPr>
            <p:cNvPr id="27" name="ZoneTexte 26"/>
            <p:cNvSpPr txBox="1">
              <a:spLocks noChangeArrowheads="1"/>
            </p:cNvSpPr>
            <p:nvPr/>
          </p:nvSpPr>
          <p:spPr bwMode="auto">
            <a:xfrm>
              <a:off x="1655824" y="457033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2’</a:t>
              </a:r>
            </a:p>
          </p:txBody>
        </p:sp>
        <p:sp>
          <p:nvSpPr>
            <p:cNvPr id="28" name="ZoneTexte 27"/>
            <p:cNvSpPr txBox="1">
              <a:spLocks noChangeArrowheads="1"/>
            </p:cNvSpPr>
            <p:nvPr/>
          </p:nvSpPr>
          <p:spPr bwMode="auto">
            <a:xfrm>
              <a:off x="2357437" y="4570333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46’’</a:t>
              </a:r>
            </a:p>
          </p:txBody>
        </p:sp>
        <p:sp>
          <p:nvSpPr>
            <p:cNvPr id="29" name="ZoneTexte 28"/>
            <p:cNvSpPr txBox="1">
              <a:spLocks noChangeArrowheads="1"/>
            </p:cNvSpPr>
            <p:nvPr/>
          </p:nvSpPr>
          <p:spPr bwMode="auto">
            <a:xfrm>
              <a:off x="2979277" y="4584992"/>
              <a:ext cx="7858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b="1" dirty="0">
                  <a:latin typeface="Arial" charset="0"/>
                </a:rPr>
                <a:t>51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8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8939" y="1772529"/>
            <a:ext cx="7287064" cy="1327052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kern="0" noProof="1">
                <a:solidFill>
                  <a:schemeClr val="bg1"/>
                </a:solidFill>
                <a:latin typeface="Arial" panose="020B0604020202020204" pitchFamily="34" charset="0"/>
              </a:rPr>
              <a:t>Je suis chronométreur en chef</a:t>
            </a:r>
            <a:endParaRPr kumimoji="0" lang="fr-FR" sz="40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15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741617" y="1328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MON RÔLE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9480" y="1116037"/>
            <a:ext cx="7671080" cy="27713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41617" y="1149894"/>
            <a:ext cx="7662204" cy="35403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M’assurer que tous les chronométreurs sont en place et assurent leur fonction.</a:t>
            </a: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Collecter les fiches de course après chaque série.</a:t>
            </a: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cas échéant, vérifier la concordance des temps entre la fiche de course et les chronomètres du couloir.</a:t>
            </a:r>
          </a:p>
          <a:p>
            <a:pPr algn="l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Demander à un chronométreur de « réserve » de suppléer un chronométreur dont le chronomètre se serait arrêté ou qui, pour une autre raison, ne pourrait enregistrer le temps dans son couloir.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01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2097" y="1758461"/>
            <a:ext cx="5277454" cy="1284847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kern="0" noProof="1">
                <a:solidFill>
                  <a:schemeClr val="bg1"/>
                </a:solidFill>
                <a:latin typeface="Arial" panose="020B0604020202020204" pitchFamily="34" charset="0"/>
              </a:rPr>
              <a:t>Je suis juge à l’arrivée</a:t>
            </a:r>
            <a:endParaRPr kumimoji="0" lang="fr-FR" sz="4000" b="0" i="0" u="none" strike="noStrike" kern="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71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741617" y="1328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MON RÔLE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827" y="1879600"/>
            <a:ext cx="3805023" cy="19644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1460498"/>
            <a:ext cx="279401" cy="4191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1" y="1245448"/>
            <a:ext cx="2597149" cy="215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CB4BF-C5A2-487D-B066-BA38870CA40D}"/>
              </a:ext>
            </a:extLst>
          </p:cNvPr>
          <p:cNvSpPr/>
          <p:nvPr/>
        </p:nvSpPr>
        <p:spPr>
          <a:xfrm>
            <a:off x="-69849" y="642198"/>
            <a:ext cx="4902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fr-FR" sz="1200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fr-FR" sz="1200" dirty="0">
              <a:solidFill>
                <a:prstClr val="black"/>
              </a:solidFill>
              <a:latin typeface="Calibri"/>
            </a:endParaRPr>
          </a:p>
          <a:p>
            <a:pPr marL="355600" indent="-177800" defTabSz="91440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Enregistrer l’ordre d’arrivée des nageurs en notant les numéros de couloir à chaque série.</a:t>
            </a:r>
          </a:p>
          <a:p>
            <a:pPr marL="177800" defTabSz="914400"/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355600" indent="-177800" defTabSz="91440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Transmettre ma fiche au juge arbitre.</a:t>
            </a:r>
          </a:p>
          <a:p>
            <a:pPr marL="177800" defTabSz="914400"/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355600" indent="-177800" defTabSz="91440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Avec un chronométrage automatique ou semi-automatique, alerter le juge arbitre dès que je constate un écart entre l’ordre d’arrivée que j’ai enregistré et l’ordre d’arrivée noté sur le tableau d’affichage.</a:t>
            </a:r>
          </a:p>
          <a:p>
            <a:pPr marL="177800" defTabSz="914400"/>
            <a:endParaRPr lang="fr-FR" sz="800" b="1" dirty="0">
              <a:solidFill>
                <a:prstClr val="black"/>
              </a:solidFill>
              <a:latin typeface="Calibri"/>
            </a:endParaRPr>
          </a:p>
          <a:p>
            <a:pPr marL="355600" indent="-177800" defTabSz="91440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black"/>
                </a:solidFill>
                <a:latin typeface="Calibri"/>
              </a:rPr>
              <a:t>Les juges à l'arrivée doivent être placés à proximité de l'arrivée à un emplacement où ils ont à tout moment une vue dégagée sur la course et la ligne d'arrivée.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42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741617" y="132834"/>
            <a:ext cx="379863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FICHES D’ARRIVEE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1" y="1670050"/>
            <a:ext cx="3080407" cy="2118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258" y="990600"/>
            <a:ext cx="3143041" cy="3473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909" y="990599"/>
            <a:ext cx="2206441" cy="3492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95778" y="4958792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57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473" y="2055989"/>
            <a:ext cx="4445292" cy="738664"/>
          </a:xfrm>
        </p:spPr>
        <p:txBody>
          <a:bodyPr/>
          <a:lstStyle/>
          <a:p>
            <a:r>
              <a:rPr lang="fr-FR" sz="3200" dirty="0"/>
              <a:t>Les différents types de chronométrage</a:t>
            </a:r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14581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661" y="1128788"/>
            <a:ext cx="1000056" cy="880047"/>
          </a:xfrm>
        </p:spPr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43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82" y="260497"/>
            <a:ext cx="7109628" cy="369332"/>
          </a:xfrm>
        </p:spPr>
        <p:txBody>
          <a:bodyPr/>
          <a:lstStyle/>
          <a:p>
            <a:r>
              <a:rPr lang="fr-FR" dirty="0"/>
              <a:t>Mots d’introduction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D5093B-C4C9-8EF8-A414-45148696D0B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089249" y="3160277"/>
            <a:ext cx="8067164" cy="169277"/>
          </a:xfrm>
        </p:spPr>
        <p:txBody>
          <a:bodyPr/>
          <a:lstStyle/>
          <a:p>
            <a:r>
              <a:rPr lang="fr-FR" dirty="0"/>
              <a:t>Votre parcours d’officiel</a:t>
            </a:r>
          </a:p>
          <a:p>
            <a:r>
              <a:rPr lang="fr-FR" sz="800" cap="none" dirty="0"/>
              <a:t>Des perspectives d’évolution motivantes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745A3C-FCAA-3D5A-E38C-13E4F8E7956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47382" y="893096"/>
            <a:ext cx="8566265" cy="1784099"/>
          </a:xfrm>
        </p:spPr>
        <p:txBody>
          <a:bodyPr/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«  Nous sommes très heureux de vous accueillir aujourd’hui pour cette formation chronométreur qui marque votre entrée dans le collectif Juge et Arbitre en natation course.</a:t>
            </a:r>
          </a:p>
          <a:p>
            <a:pPr algn="ctr"/>
            <a:r>
              <a:rPr lang="fr-FR" sz="1400" b="1" dirty="0">
                <a:solidFill>
                  <a:srgbClr val="002060"/>
                </a:solidFill>
              </a:rPr>
              <a:t>C’est la première étape de votre parcours d’officiel.</a:t>
            </a:r>
          </a:p>
          <a:p>
            <a:pPr algn="ctr"/>
            <a:endParaRPr lang="fr-FR" sz="1400" b="1" dirty="0">
              <a:solidFill>
                <a:srgbClr val="002060"/>
              </a:solidFill>
            </a:endParaRPr>
          </a:p>
          <a:p>
            <a:pPr algn="ctr"/>
            <a:r>
              <a:rPr lang="fr-FR" sz="1400" b="1" dirty="0">
                <a:solidFill>
                  <a:srgbClr val="002060"/>
                </a:solidFill>
              </a:rPr>
              <a:t>Au-delà de l’application de la réglementation, l’arbitrage c’est aussi garantir l’équité sportive et assurer la sécurité des nageurs. </a:t>
            </a:r>
          </a:p>
          <a:p>
            <a:pPr algn="ctr"/>
            <a:r>
              <a:rPr lang="fr-FR" sz="1400" b="1" dirty="0">
                <a:solidFill>
                  <a:srgbClr val="002060"/>
                </a:solidFill>
              </a:rPr>
              <a:t>Nous vous remercions pour votre engagement au service des nageuses et nageurs. »</a:t>
            </a:r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0182" y="4980236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 : coins arrondis 3">
            <a:extLst>
              <a:ext uri="{FF2B5EF4-FFF2-40B4-BE49-F238E27FC236}">
                <a16:creationId xmlns:a16="http://schemas.microsoft.com/office/drawing/2014/main" id="{83E0E968-6F95-42C9-8C4A-C56C806E22C3}"/>
              </a:ext>
            </a:extLst>
          </p:cNvPr>
          <p:cNvSpPr/>
          <p:nvPr/>
        </p:nvSpPr>
        <p:spPr>
          <a:xfrm>
            <a:off x="644235" y="3748584"/>
            <a:ext cx="2117162" cy="473633"/>
          </a:xfrm>
          <a:prstGeom prst="roundRect">
            <a:avLst>
              <a:gd name="adj" fmla="val 50000"/>
            </a:avLst>
          </a:prstGeom>
          <a:solidFill>
            <a:srgbClr val="005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Chronométreur</a:t>
            </a:r>
          </a:p>
        </p:txBody>
      </p:sp>
      <p:sp>
        <p:nvSpPr>
          <p:cNvPr id="13" name="Rectangle : coins arrondis 3">
            <a:extLst>
              <a:ext uri="{FF2B5EF4-FFF2-40B4-BE49-F238E27FC236}">
                <a16:creationId xmlns:a16="http://schemas.microsoft.com/office/drawing/2014/main" id="{83E0E968-6F95-42C9-8C4A-C56C806E22C3}"/>
              </a:ext>
            </a:extLst>
          </p:cNvPr>
          <p:cNvSpPr/>
          <p:nvPr/>
        </p:nvSpPr>
        <p:spPr>
          <a:xfrm>
            <a:off x="2431002" y="3748583"/>
            <a:ext cx="2117162" cy="47363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Juge</a:t>
            </a:r>
          </a:p>
        </p:txBody>
      </p:sp>
      <p:sp>
        <p:nvSpPr>
          <p:cNvPr id="14" name="Rectangle : coins arrondis 3">
            <a:extLst>
              <a:ext uri="{FF2B5EF4-FFF2-40B4-BE49-F238E27FC236}">
                <a16:creationId xmlns:a16="http://schemas.microsoft.com/office/drawing/2014/main" id="{83E0E968-6F95-42C9-8C4A-C56C806E22C3}"/>
              </a:ext>
            </a:extLst>
          </p:cNvPr>
          <p:cNvSpPr/>
          <p:nvPr/>
        </p:nvSpPr>
        <p:spPr>
          <a:xfrm>
            <a:off x="4217769" y="3748583"/>
            <a:ext cx="2117162" cy="47363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Starter</a:t>
            </a:r>
          </a:p>
        </p:txBody>
      </p:sp>
      <p:sp>
        <p:nvSpPr>
          <p:cNvPr id="15" name="Rectangle : coins arrondis 3">
            <a:extLst>
              <a:ext uri="{FF2B5EF4-FFF2-40B4-BE49-F238E27FC236}">
                <a16:creationId xmlns:a16="http://schemas.microsoft.com/office/drawing/2014/main" id="{83E0E968-6F95-42C9-8C4A-C56C806E22C3}"/>
              </a:ext>
            </a:extLst>
          </p:cNvPr>
          <p:cNvSpPr/>
          <p:nvPr/>
        </p:nvSpPr>
        <p:spPr>
          <a:xfrm>
            <a:off x="5990313" y="3742742"/>
            <a:ext cx="2117162" cy="473633"/>
          </a:xfrm>
          <a:prstGeom prst="roundRect">
            <a:avLst>
              <a:gd name="adj" fmla="val 50000"/>
            </a:avLst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Juge-arbitre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651574" y="3624066"/>
            <a:ext cx="0" cy="773373"/>
          </a:xfrm>
          <a:prstGeom prst="line">
            <a:avLst/>
          </a:prstGeom>
          <a:ln w="28575">
            <a:solidFill>
              <a:srgbClr val="132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431001" y="3624066"/>
            <a:ext cx="0" cy="773373"/>
          </a:xfrm>
          <a:prstGeom prst="line">
            <a:avLst/>
          </a:prstGeom>
          <a:ln w="28575">
            <a:solidFill>
              <a:srgbClr val="132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203546" y="3624066"/>
            <a:ext cx="0" cy="773373"/>
          </a:xfrm>
          <a:prstGeom prst="line">
            <a:avLst/>
          </a:prstGeom>
          <a:ln w="28575">
            <a:solidFill>
              <a:srgbClr val="132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974050" y="3624065"/>
            <a:ext cx="0" cy="773373"/>
          </a:xfrm>
          <a:prstGeom prst="line">
            <a:avLst/>
          </a:prstGeom>
          <a:ln w="28575">
            <a:solidFill>
              <a:srgbClr val="132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425324" y="3375024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ans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2151074" y="3393234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 ans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408404" y="4435556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 ans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2158184" y="4413692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ans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3930729" y="4413692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ans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3915076" y="3397319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 ans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5645698" y="4372085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 ans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1D77DE9-F79B-4820-A839-D9423528B196}"/>
              </a:ext>
            </a:extLst>
          </p:cNvPr>
          <p:cNvSpPr txBox="1"/>
          <p:nvPr/>
        </p:nvSpPr>
        <p:spPr>
          <a:xfrm>
            <a:off x="5721271" y="3382221"/>
            <a:ext cx="545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 ans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1221" y="4238468"/>
            <a:ext cx="7346260" cy="73177"/>
          </a:xfrm>
          <a:prstGeom prst="rect">
            <a:avLst/>
          </a:prstGeom>
          <a:solidFill>
            <a:srgbClr val="FFCC99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                                                                                                            </a:t>
            </a:r>
            <a:r>
              <a:rPr kumimoji="0" lang="fr-FR" sz="800" b="0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Jeune</a:t>
            </a:r>
            <a:r>
              <a:rPr kumimoji="0" lang="fr-FR" sz="800" b="0" i="1" u="none" strike="noStrike" kern="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officiel</a:t>
            </a:r>
            <a:endParaRPr kumimoji="0" lang="fr-FR" sz="8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83201" y="4327899"/>
            <a:ext cx="2044280" cy="88371"/>
          </a:xfrm>
          <a:prstGeom prst="rect">
            <a:avLst/>
          </a:prstGeom>
          <a:solidFill>
            <a:srgbClr val="FFCC99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800" b="0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            Juge arbitre stagiaire</a:t>
            </a:r>
          </a:p>
        </p:txBody>
      </p:sp>
    </p:spTree>
    <p:extLst>
      <p:ext uri="{BB962C8B-B14F-4D97-AF65-F5344CB8AC3E}">
        <p14:creationId xmlns:p14="http://schemas.microsoft.com/office/powerpoint/2010/main" val="4279792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741617" y="132834"/>
            <a:ext cx="53543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CHRONOMETRAGE AUTOMATIQUE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1450" y="1289050"/>
            <a:ext cx="784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2000" dirty="0"/>
              <a:t>Il démarre automatiquement par le signal du starter.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fr-FR" sz="20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fr-FR" sz="2000" dirty="0"/>
              <a:t>Il s’arrête automatiquement par la pression du nageur sur la plaque.</a:t>
            </a:r>
          </a:p>
        </p:txBody>
      </p:sp>
      <p:pic>
        <p:nvPicPr>
          <p:cNvPr id="5" name="Image 4" descr="STARTTIME V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136900"/>
            <a:ext cx="1416050" cy="88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33BCD8-D911-44FD-A25B-AEBBF09D5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9"/>
          <a:stretch/>
        </p:blipFill>
        <p:spPr>
          <a:xfrm>
            <a:off x="4338168" y="2525421"/>
            <a:ext cx="2462682" cy="20010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24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741617" y="132834"/>
            <a:ext cx="58496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CHRONOMETRAGE SEMI-AUTOMATIQUE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083" y="1005876"/>
            <a:ext cx="8433467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dirty="0"/>
              <a:t>Il démarre automatiquement par le signal du starter </a:t>
            </a:r>
            <a:endParaRPr lang="fr-FR" sz="800" dirty="0"/>
          </a:p>
          <a:p>
            <a:endParaRPr lang="fr-FR" sz="8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dirty="0"/>
              <a:t>Il est arrêté par le chronométreur qui actionne un bouton poussoir appelé « la poire » </a:t>
            </a:r>
          </a:p>
          <a:p>
            <a:endParaRPr lang="fr-FR" sz="800" dirty="0"/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fr-FR" dirty="0"/>
              <a:t>Le chronométreur n’actionne pas la poire au signal de départ mais à chaque contact du nageur, avec l’extrémité du bassin : virages et arrivée</a:t>
            </a:r>
          </a:p>
        </p:txBody>
      </p:sp>
      <p:sp>
        <p:nvSpPr>
          <p:cNvPr id="4" name="Rectangle 3"/>
          <p:cNvSpPr/>
          <p:nvPr/>
        </p:nvSpPr>
        <p:spPr>
          <a:xfrm>
            <a:off x="180986" y="3193239"/>
            <a:ext cx="3578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-Les chronométrages automatiques et      semi-automatiques sont généralement affichés sur un tableau d’affichage. </a:t>
            </a:r>
          </a:p>
          <a:p>
            <a:r>
              <a:rPr lang="fr-FR" sz="1400" dirty="0"/>
              <a:t>-Le chronométrage affiché est démarré au signal du starter et n’a donc pas de délai de mise en œuvre.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456" y="3269134"/>
            <a:ext cx="1973125" cy="123320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508749" y="3268018"/>
            <a:ext cx="2343149" cy="508610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Privilégier la main préférentielle, directrice pour actionner la poire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4" y="3885737"/>
            <a:ext cx="927100" cy="69781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741617" y="132834"/>
            <a:ext cx="58496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LE CHRONOMETRAGE MANUEL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450" y="782588"/>
            <a:ext cx="7943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Il démarre et s’arrête par l’action du chronométreur :</a:t>
            </a:r>
          </a:p>
          <a:p>
            <a:r>
              <a:rPr lang="fr-FR" dirty="0"/>
              <a:t>             - Démarrage</a:t>
            </a:r>
          </a:p>
          <a:p>
            <a:r>
              <a:rPr lang="fr-FR" dirty="0"/>
              <a:t>             - Prise de tous les temps avec le bouton intermédiaire</a:t>
            </a:r>
          </a:p>
          <a:p>
            <a:r>
              <a:rPr lang="fr-FR" dirty="0"/>
              <a:t>             - Tous les temps doivent être inscrits sur la fiche de course</a:t>
            </a:r>
          </a:p>
          <a:p>
            <a:r>
              <a:rPr lang="fr-FR" dirty="0"/>
              <a:t>             - Remise à zéro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595" y="3009900"/>
            <a:ext cx="25844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Lors de l’utilisation d’un système automatique et semi-automatique, il est important de doubler par un chronométrage manuel.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648" y="2079894"/>
            <a:ext cx="3687494" cy="24946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32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90817" y="221734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L’ORDRE DE PRIORITE DES TROIS TYPES DE CHRONOMETRAGE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420" y="806787"/>
            <a:ext cx="2352129" cy="17850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0817" y="157622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Si présence et bon fonctionnement des trois procédés de chronométrage, l’ordre pour déterminer le temps officiel est : </a:t>
            </a:r>
          </a:p>
          <a:p>
            <a:endParaRPr lang="fr-FR" dirty="0"/>
          </a:p>
          <a:p>
            <a:pPr algn="ctr"/>
            <a:r>
              <a:rPr lang="fr-FR" dirty="0"/>
              <a:t>1.Automatique </a:t>
            </a:r>
          </a:p>
          <a:p>
            <a:pPr algn="ctr"/>
            <a:r>
              <a:rPr lang="fr-FR" dirty="0"/>
              <a:t>2.Semi automatique</a:t>
            </a:r>
          </a:p>
          <a:p>
            <a:pPr algn="ctr"/>
            <a:r>
              <a:rPr lang="fr-FR" dirty="0"/>
              <a:t>3.Manuel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34" y="2922422"/>
            <a:ext cx="2516252" cy="167497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61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8014" y="1881177"/>
            <a:ext cx="3860128" cy="738664"/>
          </a:xfrm>
        </p:spPr>
        <p:txBody>
          <a:bodyPr/>
          <a:lstStyle/>
          <a:p>
            <a:r>
              <a:rPr lang="fr-FR" dirty="0"/>
              <a:t>LE CADRE </a:t>
            </a:r>
            <a:br>
              <a:rPr lang="fr-FR" dirty="0"/>
            </a:br>
            <a:r>
              <a:rPr lang="fr-FR" dirty="0"/>
              <a:t>PRATIQUE</a:t>
            </a:r>
          </a:p>
        </p:txBody>
      </p:sp>
      <p:pic>
        <p:nvPicPr>
          <p:cNvPr id="6" name="Espace réservé pour une image 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r="17725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9330" y="1179547"/>
            <a:ext cx="1000056" cy="880047"/>
          </a:xfrm>
        </p:spPr>
        <p:txBody>
          <a:bodyPr/>
          <a:lstStyle/>
          <a:p>
            <a:r>
              <a:rPr lang="fr-FR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408902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23066" y="16238"/>
            <a:ext cx="524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L’EQUIPEMENT DU CHRONOMETREUR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349" y="1150015"/>
            <a:ext cx="5511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Équipement obligatoire</a:t>
            </a:r>
          </a:p>
          <a:p>
            <a:pPr marL="582613" lvl="1" indent="-182563">
              <a:buFont typeface="Wingdings" panose="05000000000000000000" pitchFamily="2" charset="2"/>
              <a:buChar char="ü"/>
            </a:pPr>
            <a:r>
              <a:rPr lang="fr-FR" sz="1400" dirty="0"/>
              <a:t>Un chronomètre </a:t>
            </a:r>
            <a:r>
              <a:rPr lang="fr-FR" sz="1400" b="1" dirty="0">
                <a:solidFill>
                  <a:srgbClr val="0070C0"/>
                </a:solidFill>
              </a:rPr>
              <a:t>trois lignes à mémoire</a:t>
            </a:r>
          </a:p>
          <a:p>
            <a:pPr marL="582613" lvl="1" indent="-182563">
              <a:buFont typeface="Wingdings" panose="05000000000000000000" pitchFamily="2" charset="2"/>
              <a:buChar char="ü"/>
            </a:pPr>
            <a:r>
              <a:rPr lang="fr-FR" sz="1400" dirty="0"/>
              <a:t>Un stylo</a:t>
            </a:r>
          </a:p>
          <a:p>
            <a:pPr marL="582613" lvl="1" indent="-182563">
              <a:buFont typeface="Wingdings" panose="05000000000000000000" pitchFamily="2" charset="2"/>
              <a:buChar char="ü"/>
            </a:pPr>
            <a:r>
              <a:rPr lang="fr-FR" sz="1400" dirty="0"/>
              <a:t>Un support plaquette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b="1" dirty="0"/>
              <a:t>Une tenue réglementaire + chaussures de bassin</a:t>
            </a:r>
          </a:p>
          <a:p>
            <a:endParaRPr lang="fr-FR" sz="1400" b="1" dirty="0"/>
          </a:p>
          <a:p>
            <a:endParaRPr lang="fr-FR" sz="1400" b="1" dirty="0"/>
          </a:p>
          <a:p>
            <a:endParaRPr lang="fr-FR" sz="1400" b="1" dirty="0"/>
          </a:p>
          <a:p>
            <a:r>
              <a:rPr lang="fr-FR" sz="1400" b="1" dirty="0"/>
              <a:t>Équipement conseillé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Jeton (pour les vestiaires)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1400" dirty="0"/>
              <a:t>Une gourde pour éviter l’utilisation de bouteilles d’eau</a:t>
            </a:r>
          </a:p>
        </p:txBody>
      </p:sp>
      <p:grpSp>
        <p:nvGrpSpPr>
          <p:cNvPr id="4" name="Groupe 3"/>
          <p:cNvGrpSpPr/>
          <p:nvPr/>
        </p:nvGrpSpPr>
        <p:grpSpPr bwMode="auto">
          <a:xfrm>
            <a:off x="4464049" y="1009650"/>
            <a:ext cx="4533901" cy="1117600"/>
            <a:chOff x="0" y="0"/>
            <a:chExt cx="8144073" cy="2094811"/>
          </a:xfrm>
        </p:grpSpPr>
        <p:pic>
          <p:nvPicPr>
            <p:cNvPr id="5" name="Image 4" descr="Résultat de recherche d'images pour &quot;chronomètre geonaute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14" y="224375"/>
              <a:ext cx="2380159" cy="1588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 5" descr="Résultat de recherche d'images pour &quot;chronometre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0" r="13451" b="14873"/>
            <a:stretch>
              <a:fillRect/>
            </a:stretch>
          </p:blipFill>
          <p:spPr bwMode="auto">
            <a:xfrm>
              <a:off x="3233592" y="207649"/>
              <a:ext cx="1207483" cy="154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15477"/>
              <a:ext cx="1306760" cy="173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matsportiming.com/images/produits/C1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1" t="5153" r="21881" b="13432"/>
            <a:stretch>
              <a:fillRect/>
            </a:stretch>
          </p:blipFill>
          <p:spPr bwMode="auto">
            <a:xfrm>
              <a:off x="1775266" y="302245"/>
              <a:ext cx="1216079" cy="143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8144073" cy="2094811"/>
            </a:xfrm>
            <a:prstGeom prst="rect">
              <a:avLst/>
            </a:prstGeom>
            <a:noFill/>
            <a:ln w="3175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850" y="154387"/>
              <a:ext cx="1829053" cy="182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 de texte 2"/>
          <p:cNvSpPr txBox="1">
            <a:spLocks noChangeArrowheads="1"/>
          </p:cNvSpPr>
          <p:nvPr/>
        </p:nvSpPr>
        <p:spPr bwMode="auto">
          <a:xfrm>
            <a:off x="5790862" y="761910"/>
            <a:ext cx="1922170" cy="25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200" dirty="0">
                <a:effectLst/>
                <a:latin typeface="Calibri"/>
                <a:ea typeface="Calibri"/>
                <a:cs typeface="Times New Roman"/>
              </a:rPr>
              <a:t>Chronomètres conseillés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70A6B05-25CE-7BEB-D2B3-A837BF2D0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708" y="1849655"/>
            <a:ext cx="688182" cy="688182"/>
          </a:xfrm>
          <a:prstGeom prst="rect">
            <a:avLst/>
          </a:prstGeom>
        </p:spPr>
      </p:pic>
      <p:pic>
        <p:nvPicPr>
          <p:cNvPr id="13" name="Image 12" descr="Résultat de recherche d'images pour &quot;stylo&quot;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764" r="-7877" b="-13740"/>
          <a:stretch/>
        </p:blipFill>
        <p:spPr bwMode="auto">
          <a:xfrm>
            <a:off x="2371322" y="2184560"/>
            <a:ext cx="662362" cy="48182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0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90817" y="221734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BONNES PRATIQUES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04800" y="3205944"/>
            <a:ext cx="8610600" cy="336550"/>
          </a:xfrm>
          <a:prstGeom prst="roundRect">
            <a:avLst/>
          </a:prstGeom>
          <a:solidFill>
            <a:srgbClr val="87D9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rgbClr val="000000"/>
                </a:solidFill>
                <a:latin typeface="Arial" panose="020B0604020202020204" pitchFamily="34" charset="0"/>
              </a:rPr>
              <a:t>Déclencher son chronomètre même en l’absence de nageur dans sa ligne</a:t>
            </a:r>
            <a:r>
              <a:rPr lang="fr-FR" kern="0" noProof="1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04800" y="2221290"/>
            <a:ext cx="8610600" cy="842729"/>
          </a:xfrm>
          <a:prstGeom prst="roundRect">
            <a:avLst/>
          </a:prstGeom>
          <a:solidFill>
            <a:srgbClr val="87D9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rgbClr val="000000"/>
                </a:solidFill>
                <a:latin typeface="Arial" panose="020B0604020202020204" pitchFamily="34" charset="0"/>
              </a:rPr>
              <a:t>Signaler immédiatement au juge-arbitre tout mauvais fonctionnement de son chronomètre afin de permettre votre remplacement par un chronométreur de réserve ou pour « exclure » votre temps du calcul pour la détermination du temps officiel. Signaler également au juge-arbitre tout écart important entre l’ affichage du tableau et son chronomètre.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04800" y="873918"/>
            <a:ext cx="8610600" cy="1183011"/>
          </a:xfrm>
          <a:prstGeom prst="roundRect">
            <a:avLst/>
          </a:prstGeom>
          <a:solidFill>
            <a:srgbClr val="87D9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rgbClr val="000000"/>
                </a:solidFill>
                <a:latin typeface="Arial" panose="020B0604020202020204" pitchFamily="34" charset="0"/>
              </a:rPr>
              <a:t>En règle générale, vous devez démarrer votre chronomètre au signal sonore du starter (sifflet ou haut-parleur).</a:t>
            </a:r>
          </a:p>
          <a:p>
            <a:pPr defTabSz="914400"/>
            <a:r>
              <a:rPr lang="fr-FR" sz="1400" kern="0" noProof="1">
                <a:solidFill>
                  <a:srgbClr val="000000"/>
                </a:solidFill>
                <a:latin typeface="Arial" panose="020B0604020202020204" pitchFamily="34" charset="0"/>
              </a:rPr>
              <a:t>Toutefois lors des épreuves de 50m en bassin de 50m, les chronométreurs à l’arrivée sont éloignés du starter. C’est pourquoi il est recommandé que l’équipement dispose d’un ou plusieurs flashs pour permettre aux chronométreurs  de démarrer leur chronomètre  à la vue du signal lumineux.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04800" y="3684419"/>
            <a:ext cx="8610600" cy="336550"/>
          </a:xfrm>
          <a:prstGeom prst="roundRect">
            <a:avLst/>
          </a:prstGeom>
          <a:solidFill>
            <a:srgbClr val="87D9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kern="0" noProof="1">
                <a:solidFill>
                  <a:srgbClr val="000000"/>
                </a:solidFill>
                <a:latin typeface="Arial" panose="020B0604020202020204" pitchFamily="34" charset="0"/>
              </a:rPr>
              <a:t>Veiller à ce que le nageur évacue le bassin lors de la demande du juge-arbitre.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04800" y="4159554"/>
            <a:ext cx="8610600" cy="336550"/>
          </a:xfrm>
          <a:prstGeom prst="roundRect">
            <a:avLst/>
          </a:prstGeom>
          <a:solidFill>
            <a:srgbClr val="87D9FC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Rester à son poste même en l’absence de nageur.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01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90817" y="221734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BONNES PRATIQUES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59" y="1028089"/>
            <a:ext cx="8340061" cy="12634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0612" y="2655183"/>
            <a:ext cx="1814130" cy="15989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11713" y="2498708"/>
            <a:ext cx="1809241" cy="16380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98763" y="2156419"/>
            <a:ext cx="24058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rgbClr val="002060"/>
                </a:solidFill>
              </a:rPr>
              <a:t>Préparer son matériel en amont de la compétition.</a:t>
            </a:r>
          </a:p>
          <a:p>
            <a:endParaRPr lang="de-DE" sz="800" b="1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rgbClr val="002060"/>
                </a:solidFill>
              </a:rPr>
              <a:t>Se présenter au juge-arbitre </a:t>
            </a:r>
            <a:r>
              <a:rPr lang="de-DE" sz="1200" dirty="0">
                <a:solidFill>
                  <a:srgbClr val="002060"/>
                </a:solidFill>
              </a:rPr>
              <a:t>de la compétition à l‘ouverture des portes pour s'inscrire (pour chaque réunion</a:t>
            </a:r>
            <a:r>
              <a:rPr lang="de-DE" sz="1400" dirty="0">
                <a:solidFill>
                  <a:srgbClr val="002060"/>
                </a:solidFill>
              </a:rPr>
              <a:t>).</a:t>
            </a:r>
          </a:p>
          <a:p>
            <a:endParaRPr lang="de-DE" sz="800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-"/>
            </a:pPr>
            <a:r>
              <a:rPr lang="de-DE" sz="1200" b="1" dirty="0">
                <a:solidFill>
                  <a:srgbClr val="002060"/>
                </a:solidFill>
              </a:rPr>
              <a:t>Participer au briefing du  </a:t>
            </a:r>
          </a:p>
          <a:p>
            <a:r>
              <a:rPr lang="de-DE" sz="1200" b="1" dirty="0">
                <a:solidFill>
                  <a:srgbClr val="002060"/>
                </a:solidFill>
              </a:rPr>
              <a:t>    juge-arbitre </a:t>
            </a:r>
            <a:r>
              <a:rPr lang="de-DE" sz="1200" dirty="0">
                <a:solidFill>
                  <a:srgbClr val="002060"/>
                </a:solidFill>
              </a:rPr>
              <a:t>et aux essais</a:t>
            </a:r>
          </a:p>
          <a:p>
            <a:r>
              <a:rPr lang="de-DE" sz="1200" dirty="0">
                <a:solidFill>
                  <a:srgbClr val="002060"/>
                </a:solidFill>
              </a:rPr>
              <a:t>    chronométriques (10mn)</a:t>
            </a:r>
            <a:endParaRPr lang="fr-FR" sz="1200" dirty="0">
              <a:solidFill>
                <a:srgbClr val="002060"/>
              </a:solidFill>
            </a:endParaRPr>
          </a:p>
          <a:p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3153946" y="2156419"/>
            <a:ext cx="23324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eaLnBrk="0" hangingPunct="0">
              <a:spcBef>
                <a:spcPct val="20000"/>
              </a:spcBef>
              <a:buFontTx/>
              <a:buChar char="-"/>
            </a:pP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L'attribution des lignes </a:t>
            </a: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pour le jury et l'installation du jury suivant les consignes du JA</a:t>
            </a:r>
          </a:p>
          <a:p>
            <a:pPr marL="171450" lvl="0" indent="-171450" eaLnBrk="0" hangingPunct="0">
              <a:spcBef>
                <a:spcPct val="20000"/>
              </a:spcBef>
              <a:buFontTx/>
              <a:buChar char="-"/>
            </a:pPr>
            <a:r>
              <a:rPr lang="de-DE" sz="1200" b="1" dirty="0">
                <a:solidFill>
                  <a:schemeClr val="accent2">
                    <a:lumMod val="75000"/>
                  </a:schemeClr>
                </a:solidFill>
              </a:rPr>
              <a:t>Attendre les consignes du juge-arbitre</a:t>
            </a: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 pour évacuer le bassin.</a:t>
            </a:r>
            <a:endParaRPr lang="fr-FR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5390" y="2106190"/>
            <a:ext cx="2423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eaLnBrk="0" hangingPunct="0">
              <a:buFontTx/>
              <a:buChar char="-"/>
            </a:pPr>
            <a:r>
              <a:rPr lang="de-DE" sz="1200" b="1" dirty="0">
                <a:solidFill>
                  <a:srgbClr val="0070C0"/>
                </a:solidFill>
              </a:rPr>
              <a:t>Au débriefing</a:t>
            </a:r>
            <a:r>
              <a:rPr lang="de-DE" sz="1200" dirty="0">
                <a:solidFill>
                  <a:srgbClr val="0070C0"/>
                </a:solidFill>
              </a:rPr>
              <a:t>, s‘il a lieu,      faire les remarques qui vous paraissent importantes.</a:t>
            </a:r>
            <a:endParaRPr lang="fr-FR" sz="1200" dirty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34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95707" y="89708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FORMULAIRE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5" y="732656"/>
            <a:ext cx="4141260" cy="38534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857" y="772593"/>
            <a:ext cx="3701607" cy="37684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6378" y="497541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40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81" y="2210624"/>
            <a:ext cx="5602941" cy="738664"/>
          </a:xfrm>
        </p:spPr>
        <p:txBody>
          <a:bodyPr/>
          <a:lstStyle/>
          <a:p>
            <a:r>
              <a:rPr lang="fr-FR" sz="3600" dirty="0">
                <a:solidFill>
                  <a:srgbClr val="FFC000"/>
                </a:solidFill>
              </a:rPr>
              <a:t>TEST DE CONNAISSANCE</a:t>
            </a:r>
          </a:p>
        </p:txBody>
      </p:sp>
      <p:pic>
        <p:nvPicPr>
          <p:cNvPr id="9" name="Image 4"/>
          <p:cNvPicPr/>
          <p:nvPr/>
        </p:nvPicPr>
        <p:blipFill>
          <a:blip r:embed="rId2"/>
          <a:stretch/>
        </p:blipFill>
        <p:spPr>
          <a:xfrm rot="20823054">
            <a:off x="5327822" y="818270"/>
            <a:ext cx="2371145" cy="62260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Espace réservé pour une image 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r="17725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3749" y="1560353"/>
            <a:ext cx="1000056" cy="880047"/>
          </a:xfrm>
          <a:solidFill>
            <a:srgbClr val="FFC000"/>
          </a:solidFill>
        </p:spPr>
        <p:txBody>
          <a:bodyPr/>
          <a:lstStyle/>
          <a:p>
            <a:r>
              <a:rPr lang="fr-FR" dirty="0"/>
              <a:t>07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6378" y="4979323"/>
            <a:ext cx="914400" cy="1384319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0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1918C07-27E7-4472-A018-FE3EBA783B23}"/>
              </a:ext>
            </a:extLst>
          </p:cNvPr>
          <p:cNvSpPr/>
          <p:nvPr/>
        </p:nvSpPr>
        <p:spPr>
          <a:xfrm>
            <a:off x="1419010" y="1797054"/>
            <a:ext cx="2416918" cy="5657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THEORIQUE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918C07-27E7-4472-A018-FE3EBA783B23}"/>
              </a:ext>
            </a:extLst>
          </p:cNvPr>
          <p:cNvSpPr/>
          <p:nvPr/>
        </p:nvSpPr>
        <p:spPr>
          <a:xfrm>
            <a:off x="1470717" y="3427789"/>
            <a:ext cx="2313505" cy="565751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b="1" kern="0" dirty="0">
                <a:solidFill>
                  <a:schemeClr val="tx1"/>
                </a:solidFill>
                <a:latin typeface="Calibri" panose="020F0502020204030204"/>
              </a:rPr>
              <a:t>PARTIE PRATIQUE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471" y="616323"/>
            <a:ext cx="3723453" cy="364579"/>
          </a:xfrm>
        </p:spPr>
        <p:txBody>
          <a:bodyPr/>
          <a:lstStyle/>
          <a:p>
            <a:r>
              <a:rPr lang="fr-FR" sz="1600" u="sng" dirty="0">
                <a:solidFill>
                  <a:srgbClr val="13206C"/>
                </a:solidFill>
              </a:rPr>
              <a:t>La formation de  chronométreur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3006" y="1133907"/>
            <a:ext cx="4478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Etre licencié à la FFN</a:t>
            </a:r>
          </a:p>
        </p:txBody>
      </p:sp>
      <p:sp>
        <p:nvSpPr>
          <p:cNvPr id="12" name="Étoile à 6 branches 11"/>
          <p:cNvSpPr/>
          <p:nvPr/>
        </p:nvSpPr>
        <p:spPr>
          <a:xfrm>
            <a:off x="432479" y="1133907"/>
            <a:ext cx="335789" cy="34753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37029" y="120377"/>
            <a:ext cx="7109628" cy="3693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Mots d’introduction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9829" y="4979621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667F01EB-6E1E-4B7B-AFE3-C303EF825105}"/>
              </a:ext>
            </a:extLst>
          </p:cNvPr>
          <p:cNvSpPr/>
          <p:nvPr/>
        </p:nvSpPr>
        <p:spPr>
          <a:xfrm>
            <a:off x="3757353" y="1551030"/>
            <a:ext cx="5160273" cy="1057801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ts val="1750"/>
              </a:lnSpc>
              <a:spcAft>
                <a:spcPts val="0"/>
              </a:spcAft>
            </a:pP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Vous permettra d’acquérir les compétences nécessaires au rôle de chronométreur. Elle sera suivie d’un test de connaissance. </a:t>
            </a:r>
            <a:endParaRPr lang="en-US" sz="1400" b="1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4" name="Oval 23">
            <a:extLst>
              <a:ext uri="{FF2B5EF4-FFF2-40B4-BE49-F238E27FC236}">
                <a16:creationId xmlns:a16="http://schemas.microsoft.com/office/drawing/2014/main" id="{73BE81D5-26F7-48BD-8805-DC07AF6116CD}"/>
              </a:ext>
            </a:extLst>
          </p:cNvPr>
          <p:cNvSpPr/>
          <p:nvPr/>
        </p:nvSpPr>
        <p:spPr>
          <a:xfrm>
            <a:off x="765357" y="3319336"/>
            <a:ext cx="856126" cy="782656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23">
            <a:extLst>
              <a:ext uri="{FF2B5EF4-FFF2-40B4-BE49-F238E27FC236}">
                <a16:creationId xmlns:a16="http://schemas.microsoft.com/office/drawing/2014/main" id="{73BE81D5-26F7-48BD-8805-DC07AF6116CD}"/>
              </a:ext>
            </a:extLst>
          </p:cNvPr>
          <p:cNvSpPr/>
          <p:nvPr/>
        </p:nvSpPr>
        <p:spPr>
          <a:xfrm>
            <a:off x="763006" y="1688601"/>
            <a:ext cx="856126" cy="782656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667F01EB-6E1E-4B7B-AFE3-C303EF825105}"/>
              </a:ext>
            </a:extLst>
          </p:cNvPr>
          <p:cNvSpPr/>
          <p:nvPr/>
        </p:nvSpPr>
        <p:spPr>
          <a:xfrm>
            <a:off x="3757353" y="2719325"/>
            <a:ext cx="5292585" cy="2018929"/>
          </a:xfrm>
          <a:prstGeom prst="roundRect">
            <a:avLst>
              <a:gd name="adj" fmla="val 50000"/>
            </a:avLst>
          </a:prstGeom>
          <a:solidFill>
            <a:schemeClr val="accent1">
              <a:lumMod val="25000"/>
              <a:lumOff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87636">
              <a:lnSpc>
                <a:spcPct val="120000"/>
              </a:lnSpc>
              <a:spcAft>
                <a:spcPts val="800"/>
              </a:spcAft>
              <a:defRPr/>
            </a:pP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Se déroulera au bord du bassin et consistera à :</a:t>
            </a:r>
          </a:p>
          <a:p>
            <a:pPr lvl="0" defTabSz="1087636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des prises de temps sur 40 courses au minimum (sont autorisés 10 écarts de + de 16/100e dont au maximum 2 écarts de plus 40/100e )</a:t>
            </a:r>
          </a:p>
          <a:p>
            <a:pPr lvl="0" defTabSz="1087636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Définir pour 20 courses au minimum, l’ordre d'arrivée des nageurs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CA8CC18B-643E-40C1-91A4-CA4910092C71}"/>
              </a:ext>
            </a:extLst>
          </p:cNvPr>
          <p:cNvSpPr txBox="1"/>
          <p:nvPr/>
        </p:nvSpPr>
        <p:spPr>
          <a:xfrm>
            <a:off x="914400" y="1734604"/>
            <a:ext cx="5563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Poppins" pitchFamily="2" charset="77"/>
                <a:ea typeface="+mn-ea"/>
                <a:cs typeface="Poppins" pitchFamily="2" charset="77"/>
              </a:rPr>
              <a:t>1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CA8CC18B-643E-40C1-91A4-CA4910092C71}"/>
              </a:ext>
            </a:extLst>
          </p:cNvPr>
          <p:cNvSpPr txBox="1"/>
          <p:nvPr/>
        </p:nvSpPr>
        <p:spPr>
          <a:xfrm>
            <a:off x="1014834" y="3379760"/>
            <a:ext cx="37712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Poppins" pitchFamily="2" charset="77"/>
                <a:ea typeface="+mn-ea"/>
                <a:cs typeface="Poppins" pitchFamily="2" charset="77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01622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646" y="643424"/>
            <a:ext cx="502920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dirty="0"/>
              <a:t>1.   A quel moment les chronométreurs doivent-ils démarrer leur chronomètre ?</a:t>
            </a:r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5363534" y="643424"/>
            <a:ext cx="3532815" cy="430415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Au signal de départ donné par le starter</a:t>
            </a:r>
          </a:p>
        </p:txBody>
      </p:sp>
      <p:pic>
        <p:nvPicPr>
          <p:cNvPr id="5" name="Image 4"/>
          <p:cNvPicPr/>
          <p:nvPr/>
        </p:nvPicPr>
        <p:blipFill>
          <a:blip r:embed="rId3"/>
          <a:stretch/>
        </p:blipFill>
        <p:spPr>
          <a:xfrm rot="20823054">
            <a:off x="2674953" y="108892"/>
            <a:ext cx="999934" cy="203634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Image 5"/>
          <p:cNvPicPr/>
          <p:nvPr/>
        </p:nvPicPr>
        <p:blipFill>
          <a:blip r:embed="rId3"/>
          <a:stretch/>
        </p:blipFill>
        <p:spPr>
          <a:xfrm rot="20823054">
            <a:off x="4353499" y="109449"/>
            <a:ext cx="999934" cy="203634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Rectangle 6"/>
          <p:cNvSpPr/>
          <p:nvPr/>
        </p:nvSpPr>
        <p:spPr>
          <a:xfrm>
            <a:off x="128029" y="1364262"/>
            <a:ext cx="502920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2. A quel moment les chronométreurs doivent-ils remettre leur chronomètre à zéro ?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363532" y="1358411"/>
            <a:ext cx="3532815" cy="461665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Dès les courts coups de sifflets du juge arbitre signifiant le début de l’épreuve suivante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255" y="2083844"/>
            <a:ext cx="502920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3. A l’issue de la course, les chronométreurs doivent-ils inscrire sur la fiche de course : Uniquement le temps officiel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10163" y="2584202"/>
            <a:ext cx="3869291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Le temps de chaque chronométreur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0163" y="2926309"/>
            <a:ext cx="387360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Uniquement le meilleur temps ?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363534" y="2067552"/>
            <a:ext cx="1132515" cy="277000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363531" y="2578937"/>
            <a:ext cx="1132515" cy="277000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OUI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363531" y="2896508"/>
            <a:ext cx="1132515" cy="277000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028" y="3449217"/>
            <a:ext cx="502920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4. Avec un dispositif de chronométrage automatique :</a:t>
            </a:r>
          </a:p>
          <a:p>
            <a:r>
              <a:rPr lang="fr-FR" sz="1200" dirty="0"/>
              <a:t>- Comment démarre le dispositif de chronométrage 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0646" y="3975990"/>
            <a:ext cx="505888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- Qui arrête « le chronométrage » aux virages et à l’arrivée?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363531" y="3444783"/>
            <a:ext cx="3532815" cy="466099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Automatiquement, lorsque le starter donne le départ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5363530" y="3969260"/>
            <a:ext cx="3532815" cy="304480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Le nageur au contact de la plaque de touche.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252" y="361905"/>
            <a:ext cx="501330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5. Avec un dispositif de chronométrage semi-automatique :</a:t>
            </a:r>
          </a:p>
          <a:p>
            <a:r>
              <a:rPr lang="fr-FR" sz="1200" dirty="0"/>
              <a:t>- Comment démarre le « chronométrage » 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251" y="864186"/>
            <a:ext cx="501330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- Qui arrête le « chronomètre »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250" y="1293368"/>
            <a:ext cx="501331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6. Dans le cas de la présence d'un chronométrage automatique et d'un chronométrage manuel, une comparaison entre les deux procédés doit - elle être effectuée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250" y="2069048"/>
            <a:ext cx="501331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7. Dans le cas de la présence et du bon fonctionnement des 3 types de chronométrage (manuel ; automatique ; semi automatique avec bouton poussoir), quel est l'ordre d'utilisation pour la détermination du temps officiel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250" y="3029394"/>
            <a:ext cx="501331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8. Dans le même couloir, les temps enregistrés à l'arrivée sont les suivants : 1:24.72 - 1:24.87 - 1:24.98. Quel est le temps officiel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250" y="3620408"/>
            <a:ext cx="501331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9. Le nombre d'officiels présents n'a pas permis d'avoir un jury complet et il n'y a que 2 chronométreurs par ligne d'eau. Dans ce cas, si les deux temps enregistrés sont différents, quel sera le temps officiel ?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213430" y="363942"/>
            <a:ext cx="2835246" cy="369686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Automatiquement, lorsque le starter donne le départ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5213430" y="784908"/>
            <a:ext cx="3818104" cy="449912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L’officiel affecté au chronométrage semi-automatique ("poire") qui actionne le bouton poussoir.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5213429" y="1430286"/>
            <a:ext cx="675191" cy="311758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OUI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5213428" y="2181299"/>
            <a:ext cx="3818105" cy="354053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1/ Automatique 2/ Semi Automatique 3/ Manuel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213428" y="3115998"/>
            <a:ext cx="842555" cy="223862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1:24.87 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213428" y="3730339"/>
            <a:ext cx="3818105" cy="285485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Temps moyen calculé, arrondi au centième inférieur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5250" y="4304150"/>
            <a:ext cx="501331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Par exemple : les temps relevés par les chronométreurs sont :           1:12.15 – 1:12.18. Quel sera le temps officiel ?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213428" y="4406304"/>
            <a:ext cx="717750" cy="223861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1.12.16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499" y="635252"/>
            <a:ext cx="519300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10. Les temps obtenus lors de l'utilisation (non défaillante) d'un équipement automatique ont-ils priorité sur ceux enregistrés par des chronométreurs manuels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99" y="1451847"/>
            <a:ext cx="519300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11. Lors de la composition du jury, vous avez été désigné chronométreur, pouvez-vous proposer une disqualification pour une faute commise à votre ligne par un nageur lors du virage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499" y="2343882"/>
            <a:ext cx="519300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12. Lors de l’utilisation d’un dispositif de chronométrage semi-automatique, le chronométreur doit-il actionner le bouton poussoir au signal de départ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99" y="3163213"/>
            <a:ext cx="519300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13. Lorsque les temps des 3 chronométreurs d'une même ligne sont différents, quel temps sera retenu comme temps officiel 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499" y="3894852"/>
            <a:ext cx="519300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14. Lorsque deux des trois chronométreurs enregistrent le même temps, quel est le temps officiel ?</a:t>
            </a:r>
          </a:p>
        </p:txBody>
      </p:sp>
      <p:pic>
        <p:nvPicPr>
          <p:cNvPr id="9" name="Image 8"/>
          <p:cNvPicPr/>
          <p:nvPr/>
        </p:nvPicPr>
        <p:blipFill>
          <a:blip r:embed="rId2"/>
          <a:stretch/>
        </p:blipFill>
        <p:spPr>
          <a:xfrm rot="20823054">
            <a:off x="2011765" y="129785"/>
            <a:ext cx="722446" cy="21879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Rectangle à coins arrondis 10"/>
          <p:cNvSpPr/>
          <p:nvPr/>
        </p:nvSpPr>
        <p:spPr>
          <a:xfrm>
            <a:off x="5378950" y="875281"/>
            <a:ext cx="924053" cy="268942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OUI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5378949" y="1640541"/>
            <a:ext cx="924053" cy="268942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378948" y="2557304"/>
            <a:ext cx="924053" cy="268942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378948" y="3239209"/>
            <a:ext cx="3576728" cy="303686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Le temps intermédiaire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378948" y="3881653"/>
            <a:ext cx="3583284" cy="357674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Le temps identique des 2 chronométreurs</a:t>
            </a:r>
          </a:p>
        </p:txBody>
      </p:sp>
      <p:pic>
        <p:nvPicPr>
          <p:cNvPr id="16" name="Image 15"/>
          <p:cNvPicPr/>
          <p:nvPr/>
        </p:nvPicPr>
        <p:blipFill>
          <a:blip r:embed="rId2"/>
          <a:stretch/>
        </p:blipFill>
        <p:spPr>
          <a:xfrm rot="20823054">
            <a:off x="3024779" y="143953"/>
            <a:ext cx="722446" cy="21879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ZoneTexte 18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/>
        </p:blipFill>
        <p:spPr>
          <a:xfrm rot="20823054">
            <a:off x="2011765" y="129785"/>
            <a:ext cx="722446" cy="21879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age 2"/>
          <p:cNvPicPr/>
          <p:nvPr/>
        </p:nvPicPr>
        <p:blipFill>
          <a:blip r:embed="rId2"/>
          <a:stretch/>
        </p:blipFill>
        <p:spPr>
          <a:xfrm rot="20823054">
            <a:off x="3166582" y="129785"/>
            <a:ext cx="722446" cy="21879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Rectangle 3"/>
          <p:cNvSpPr/>
          <p:nvPr/>
        </p:nvSpPr>
        <p:spPr>
          <a:xfrm>
            <a:off x="43487" y="529768"/>
            <a:ext cx="511634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15. Lorsque le dispositif de départ utilisé par le starter est équipé en plus du signal sonore d’un signal lumineux tel qu’un flash, le chronométreur : Doit-il attendre le signal sonore pour démarrer son chronomètre 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487" y="1193402"/>
            <a:ext cx="511634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Doit-il démarrer son chronomètre à la vue du signal lumineux ?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87" y="1606110"/>
            <a:ext cx="511634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16. Que doit faire un chronométreur qui arrête son chronomètre par erreur lors de la prise de temps d’un virage alors que la course n’est pas terminée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87" y="2399511"/>
            <a:ext cx="511634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17. Un chronométreur (manuel) peut-il déclencher son chronomètre lorsque les pieds du nageur quittent le plot de départ ?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243852" y="1653407"/>
            <a:ext cx="3741883" cy="551736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Il le signale immédiatement au chronométreur en chef ou au juge-arbitre pour se faire remplacer par le chronométreur en réserve s'il y en a un. 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5243854" y="688504"/>
            <a:ext cx="959565" cy="289987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5243853" y="2423881"/>
            <a:ext cx="959565" cy="289987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5243853" y="1180414"/>
            <a:ext cx="959565" cy="289987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OUI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487" y="2994122"/>
            <a:ext cx="511634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18. Lorsque le juge-arbitre effectue les coups de sifflet brefs : </a:t>
            </a:r>
          </a:p>
          <a:p>
            <a:r>
              <a:rPr lang="fr-FR" sz="1200" dirty="0"/>
              <a:t>Que doivent faire les nageurs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87" y="3494606"/>
            <a:ext cx="511634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Que doivent faire les chronométreurs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487" y="4048781"/>
            <a:ext cx="511634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19. Vous êtes 3 chronométreurs par couloir, un chronomètre s'arrête, quel sera le temps officiel en l'absence d'un chronométreur de réserve ?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5243850" y="3483796"/>
            <a:ext cx="3741883" cy="275700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Remettre leur chronomètre à zéro 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5243850" y="3074071"/>
            <a:ext cx="3741883" cy="275700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Rejoindre l'extrémité de départ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5243850" y="4018814"/>
            <a:ext cx="3741883" cy="541941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Le temps moyen des deux autres chronomètres avec suppression de la troisième décimale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/>
        </p:blipFill>
        <p:spPr>
          <a:xfrm rot="20823054">
            <a:off x="2388282" y="129784"/>
            <a:ext cx="722446" cy="21879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age 2"/>
          <p:cNvPicPr/>
          <p:nvPr/>
        </p:nvPicPr>
        <p:blipFill>
          <a:blip r:embed="rId2"/>
          <a:stretch/>
        </p:blipFill>
        <p:spPr>
          <a:xfrm rot="20823054">
            <a:off x="3631117" y="164014"/>
            <a:ext cx="722446" cy="21879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Rectangle à coins arrondis 3"/>
          <p:cNvSpPr/>
          <p:nvPr/>
        </p:nvSpPr>
        <p:spPr>
          <a:xfrm>
            <a:off x="4295543" y="1142618"/>
            <a:ext cx="959565" cy="289987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058" y="851194"/>
            <a:ext cx="409098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20. Vous êtes chronométreur. Un nageur ne s'arrête pas et repart alors que vous pensez qu'il a terminé sa course, que faites-vous ? </a:t>
            </a:r>
          </a:p>
          <a:p>
            <a:r>
              <a:rPr lang="fr-FR" sz="1200" dirty="0"/>
              <a:t>J’arrête le nageur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058" y="1732412"/>
            <a:ext cx="409098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J'arrête le chronomètre définitivement sans attendre le prochain passage?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058" y="2244298"/>
            <a:ext cx="409098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Pourquoi ?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4295543" y="1781000"/>
            <a:ext cx="959565" cy="289987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NON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295543" y="2201160"/>
            <a:ext cx="4753167" cy="426973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Je peux me tromper, et si le nageur a raison, je dois être en mesure de donner son temps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4058" y="2979135"/>
            <a:ext cx="409098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21. Lors d’un chronométrage manuel, la durée minimum de l’essai des chronomètres (règle FFN), avant la réunion sportive, est de ? A quoi sert cet essai ?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295542" y="3061645"/>
            <a:ext cx="4753167" cy="481309"/>
          </a:xfrm>
          <a:prstGeom prst="roundRect">
            <a:avLst/>
          </a:prstGeom>
          <a:solidFill>
            <a:srgbClr val="12FA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tx1"/>
                </a:solidFill>
              </a:rPr>
              <a:t> -10 mn (Règlement FFN) </a:t>
            </a:r>
          </a:p>
          <a:p>
            <a:r>
              <a:rPr lang="fr-FR" sz="1200" dirty="0">
                <a:solidFill>
                  <a:schemeClr val="tx1"/>
                </a:solidFill>
              </a:rPr>
              <a:t> -A vérifier le fonctionnement des chronomètres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6" y="933959"/>
            <a:ext cx="8831183" cy="3704611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1160242" y="252358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ESPACE PERSONNEL EXTRANAT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8" y="279384"/>
            <a:ext cx="423661" cy="4370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71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11" y="1165165"/>
            <a:ext cx="6800220" cy="2806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90817" y="221734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SITE FFN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12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 txBox="1">
            <a:spLocks/>
          </p:cNvSpPr>
          <p:nvPr/>
        </p:nvSpPr>
        <p:spPr>
          <a:xfrm>
            <a:off x="690817" y="221734"/>
            <a:ext cx="6510083" cy="46406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     CONTACTS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7784" y="1049381"/>
            <a:ext cx="821131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Pour toutes questions relatives à la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vous pouvez adresser vos demandes à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Sandrine FAVROT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- jm.landais@ffnatation.fr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Placeholder 145">
            <a:extLst>
              <a:ext uri="{FF2B5EF4-FFF2-40B4-BE49-F238E27FC236}">
                <a16:creationId xmlns:a16="http://schemas.microsoft.com/office/drawing/2014/main" id="{6ACC028A-91A2-E53C-5BFF-D78BD1CD17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20002" b="-20002"/>
          <a:stretch/>
        </p:blipFill>
        <p:spPr>
          <a:xfrm>
            <a:off x="557784" y="395470"/>
            <a:ext cx="360362" cy="360363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20646" y="4959210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2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41" y="757463"/>
            <a:ext cx="4254744" cy="2836675"/>
          </a:xfrm>
          <a:custGeom>
            <a:avLst/>
            <a:gdLst>
              <a:gd name="connsiteX0" fmla="*/ 1722122 w 3295604"/>
              <a:gd name="connsiteY0" fmla="*/ 2014 h 4226722"/>
              <a:gd name="connsiteX1" fmla="*/ 2312431 w 3295604"/>
              <a:gd name="connsiteY1" fmla="*/ 161679 h 4226722"/>
              <a:gd name="connsiteX2" fmla="*/ 3204413 w 3295604"/>
              <a:gd name="connsiteY2" fmla="*/ 2603880 h 4226722"/>
              <a:gd name="connsiteX3" fmla="*/ 2340840 w 3295604"/>
              <a:gd name="connsiteY3" fmla="*/ 4203644 h 4226722"/>
              <a:gd name="connsiteX4" fmla="*/ 2341066 w 3295604"/>
              <a:gd name="connsiteY4" fmla="*/ 4204337 h 4226722"/>
              <a:gd name="connsiteX5" fmla="*/ 185 w 3295604"/>
              <a:gd name="connsiteY5" fmla="*/ 1740438 h 4226722"/>
              <a:gd name="connsiteX6" fmla="*/ 1722122 w 3295604"/>
              <a:gd name="connsiteY6" fmla="*/ 2014 h 422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5604" h="4226722">
                <a:moveTo>
                  <a:pt x="1722122" y="2014"/>
                </a:moveTo>
                <a:cubicBezTo>
                  <a:pt x="1921248" y="12473"/>
                  <a:pt x="2121344" y="63917"/>
                  <a:pt x="2312431" y="161679"/>
                </a:cubicBezTo>
                <a:cubicBezTo>
                  <a:pt x="3302145" y="668141"/>
                  <a:pt x="3420152" y="1580491"/>
                  <a:pt x="3204413" y="2603880"/>
                </a:cubicBezTo>
                <a:cubicBezTo>
                  <a:pt x="3015746" y="3500989"/>
                  <a:pt x="2781887" y="4072488"/>
                  <a:pt x="2340840" y="4203644"/>
                </a:cubicBezTo>
                <a:lnTo>
                  <a:pt x="2341066" y="4204337"/>
                </a:lnTo>
                <a:cubicBezTo>
                  <a:pt x="1668868" y="4404927"/>
                  <a:pt x="-20290" y="3231095"/>
                  <a:pt x="185" y="1740438"/>
                </a:cubicBezTo>
                <a:cubicBezTo>
                  <a:pt x="14554" y="680931"/>
                  <a:pt x="859236" y="-43313"/>
                  <a:pt x="1722122" y="2014"/>
                </a:cubicBezTo>
                <a:close/>
              </a:path>
            </a:pathLst>
          </a:custGeom>
        </p:spPr>
      </p:pic>
      <p:sp>
        <p:nvSpPr>
          <p:cNvPr id="68" name="Title 67">
            <a:extLst>
              <a:ext uri="{FF2B5EF4-FFF2-40B4-BE49-F238E27FC236}">
                <a16:creationId xmlns:a16="http://schemas.microsoft.com/office/drawing/2014/main" id="{873F2FD2-A9A2-3DCC-E706-34C94EBF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42" y="996681"/>
            <a:ext cx="2504743" cy="473640"/>
          </a:xfrm>
        </p:spPr>
        <p:txBody>
          <a:bodyPr/>
          <a:lstStyle/>
          <a:p>
            <a:r>
              <a:rPr lang="fr-FR" sz="2800" dirty="0"/>
              <a:t>MERCI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3184" y="4871775"/>
            <a:ext cx="3364021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Support réalisé avec le concours de : Cédric </a:t>
            </a:r>
            <a:r>
              <a:rPr lang="fr-FR" sz="7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Loustau</a:t>
            </a:r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Ligue Corse, Laurent </a:t>
            </a:r>
            <a:r>
              <a:rPr lang="fr-FR" sz="7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Carrié</a:t>
            </a:r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Ligue Nouvelle Aquitaine, Laurent </a:t>
            </a:r>
            <a:r>
              <a:rPr lang="fr-FR" sz="7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Herlem</a:t>
            </a:r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Ligue Haut de France, Marc </a:t>
            </a:r>
            <a:r>
              <a:rPr lang="fr-FR" sz="7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Vellen</a:t>
            </a:r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Ligue Bretagne , Sandrine </a:t>
            </a:r>
            <a:r>
              <a:rPr lang="fr-FR" sz="7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Favrot</a:t>
            </a:r>
            <a:r>
              <a:rPr lang="fr-FR" sz="7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Ligue AURA </a:t>
            </a:r>
          </a:p>
        </p:txBody>
      </p:sp>
    </p:spTree>
    <p:extLst>
      <p:ext uri="{BB962C8B-B14F-4D97-AF65-F5344CB8AC3E}">
        <p14:creationId xmlns:p14="http://schemas.microsoft.com/office/powerpoint/2010/main" val="222383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31E20F-0DEB-EF82-FFA9-371566E59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9050" y="2540170"/>
            <a:ext cx="553851" cy="448779"/>
          </a:xfrm>
        </p:spPr>
        <p:txBody>
          <a:bodyPr/>
          <a:lstStyle/>
          <a:p>
            <a:r>
              <a:rPr lang="fr-FR" dirty="0"/>
              <a:t>06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379C23-9564-B632-CE25-60939F0E4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3564" y="2540465"/>
            <a:ext cx="556521" cy="480948"/>
          </a:xfrm>
        </p:spPr>
        <p:txBody>
          <a:bodyPr/>
          <a:lstStyle/>
          <a:p>
            <a:r>
              <a:rPr lang="fr-FR" dirty="0"/>
              <a:t>05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9FE4B4-D083-D9E7-D67D-E553691F93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9050" y="1362008"/>
            <a:ext cx="553255" cy="489833"/>
          </a:xfrm>
        </p:spPr>
        <p:txBody>
          <a:bodyPr/>
          <a:lstStyle/>
          <a:p>
            <a:r>
              <a:rPr lang="fr-FR" dirty="0"/>
              <a:t>04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8A18F8-B017-0E6D-550F-DDF800E77E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3564" y="1372403"/>
            <a:ext cx="544804" cy="500607"/>
          </a:xfrm>
        </p:spPr>
        <p:txBody>
          <a:bodyPr/>
          <a:lstStyle/>
          <a:p>
            <a:r>
              <a:rPr lang="fr-FR" dirty="0"/>
              <a:t>03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CFF7F7-2784-89EB-12EC-9A6795FBD4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0603" y="245649"/>
            <a:ext cx="566640" cy="491956"/>
          </a:xfrm>
        </p:spPr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8AE056-6515-ED62-5727-0684D949D5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3769" y="253375"/>
            <a:ext cx="564394" cy="499689"/>
          </a:xfrm>
        </p:spPr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2B2542-32D9-281E-16C2-09185ACA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BDD096-28E6-E8A5-5A6F-A0782D7D9C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1580" y="782943"/>
            <a:ext cx="1962538" cy="184666"/>
          </a:xfrm>
        </p:spPr>
        <p:txBody>
          <a:bodyPr/>
          <a:lstStyle/>
          <a:p>
            <a:r>
              <a:rPr lang="fr-FR" dirty="0"/>
              <a:t>La réglementation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B1A4C9-88D7-6700-C0E7-1FDC3F5CEB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9050" y="753064"/>
            <a:ext cx="1962538" cy="184666"/>
          </a:xfrm>
        </p:spPr>
        <p:txBody>
          <a:bodyPr/>
          <a:lstStyle/>
          <a:p>
            <a:r>
              <a:rPr lang="fr-FR" dirty="0"/>
              <a:t>Le jury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1852E31-AEE2-73E4-301D-F6D366963D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7351" y="1929769"/>
            <a:ext cx="1962538" cy="184666"/>
          </a:xfrm>
        </p:spPr>
        <p:txBody>
          <a:bodyPr/>
          <a:lstStyle/>
          <a:p>
            <a:r>
              <a:rPr lang="fr-FR" dirty="0"/>
              <a:t>La posture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B9D7F5-BDB4-66A4-7442-11472EF33D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6150" y="1974721"/>
            <a:ext cx="2525067" cy="254877"/>
          </a:xfrm>
        </p:spPr>
        <p:txBody>
          <a:bodyPr/>
          <a:lstStyle/>
          <a:p>
            <a:r>
              <a:rPr lang="fr-FR" dirty="0"/>
              <a:t>Les fonctions liées au titre de chronometreur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951D3AD-CB6C-A4ED-4201-A8782AF4B3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91580" y="3141185"/>
            <a:ext cx="2097199" cy="204066"/>
          </a:xfrm>
        </p:spPr>
        <p:txBody>
          <a:bodyPr/>
          <a:lstStyle/>
          <a:p>
            <a:r>
              <a:rPr lang="fr-FR" dirty="0"/>
              <a:t>LES TYPES DE CHRONOMETRAGE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6DBB60-A451-4E58-AB47-352654CD5F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11403" y="3048852"/>
            <a:ext cx="1962538" cy="184666"/>
          </a:xfrm>
        </p:spPr>
        <p:txBody>
          <a:bodyPr/>
          <a:lstStyle/>
          <a:p>
            <a:r>
              <a:rPr lang="fr-FR" dirty="0"/>
              <a:t>Le cadre pratique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88379C23-9564-B632-CE25-60939F0E4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3827" y="3673442"/>
            <a:ext cx="556521" cy="480948"/>
          </a:xfrm>
          <a:solidFill>
            <a:srgbClr val="FFC000"/>
          </a:solidFill>
        </p:spPr>
        <p:txBody>
          <a:bodyPr/>
          <a:lstStyle/>
          <a:p>
            <a:r>
              <a:rPr lang="fr-FR" dirty="0"/>
              <a:t>07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F46DBB60-A451-4E58-AB47-352654CD5F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33629" y="4211272"/>
            <a:ext cx="2376840" cy="221655"/>
          </a:xfrm>
        </p:spPr>
        <p:txBody>
          <a:bodyPr/>
          <a:lstStyle/>
          <a:p>
            <a:r>
              <a:rPr lang="fr-FR" dirty="0"/>
              <a:t>Test de </a:t>
            </a:r>
          </a:p>
          <a:p>
            <a:r>
              <a:rPr lang="fr-FR" dirty="0"/>
              <a:t>connaissance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603" y="3722522"/>
            <a:ext cx="1363542" cy="83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ZoneTexte 19"/>
          <p:cNvSpPr txBox="1"/>
          <p:nvPr/>
        </p:nvSpPr>
        <p:spPr>
          <a:xfrm>
            <a:off x="81477" y="4962995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5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6" r="24016"/>
          <a:stretch>
            <a:fillRect/>
          </a:stretch>
        </p:blipFill>
        <p:spPr/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48" y="2199175"/>
            <a:ext cx="4764740" cy="738664"/>
          </a:xfrm>
        </p:spPr>
        <p:txBody>
          <a:bodyPr/>
          <a:lstStyle/>
          <a:p>
            <a:r>
              <a:rPr lang="fr-FR" sz="3200" dirty="0"/>
              <a:t>La réglementation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2635" y="1000938"/>
            <a:ext cx="1000056" cy="880047"/>
          </a:xfrm>
        </p:spPr>
        <p:txBody>
          <a:bodyPr/>
          <a:lstStyle/>
          <a:p>
            <a:r>
              <a:rPr lang="fr-FR" dirty="0"/>
              <a:t>01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8782" y="4985558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5" y="870634"/>
            <a:ext cx="3649675" cy="354930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68405" y="130405"/>
            <a:ext cx="7109628" cy="369332"/>
          </a:xfrm>
        </p:spPr>
        <p:txBody>
          <a:bodyPr/>
          <a:lstStyle/>
          <a:p>
            <a:r>
              <a:rPr lang="fr-FR" sz="2000" dirty="0"/>
              <a:t>LA REGLEMENTATION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050" y="870634"/>
            <a:ext cx="2646800" cy="348310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avec coin arrondi et coin rogné 12"/>
          <p:cNvSpPr/>
          <p:nvPr/>
        </p:nvSpPr>
        <p:spPr>
          <a:xfrm>
            <a:off x="6946900" y="933792"/>
            <a:ext cx="1936750" cy="149888"/>
          </a:xfrm>
          <a:prstGeom prst="snip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 référentiels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4475854"/>
            <a:ext cx="5886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800" b="1" dirty="0">
                <a:solidFill>
                  <a:prstClr val="black"/>
                </a:solidFill>
                <a:latin typeface="Calibri"/>
              </a:rPr>
              <a:t>Documents téléchargeables </a:t>
            </a:r>
          </a:p>
          <a:p>
            <a:pPr defTabSz="914400"/>
            <a:r>
              <a:rPr lang="fr-FR" sz="800" b="1" dirty="0">
                <a:solidFill>
                  <a:prstClr val="black"/>
                </a:solidFill>
                <a:latin typeface="Calibri"/>
              </a:rPr>
              <a:t>sur le site de la FFN, des Ligues et des comités départementaux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3825" y="4985558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699" y="870634"/>
            <a:ext cx="2257151" cy="3543512"/>
          </a:xfrm>
          <a:prstGeom prst="rect">
            <a:avLst/>
          </a:prstGeom>
          <a:ln w="38100" cap="sq">
            <a:solidFill>
              <a:srgbClr val="0056A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04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FB1EBE-F9CE-C731-0782-3B110889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64" y="2559313"/>
            <a:ext cx="3860128" cy="738664"/>
          </a:xfrm>
        </p:spPr>
        <p:txBody>
          <a:bodyPr/>
          <a:lstStyle/>
          <a:p>
            <a:r>
              <a:rPr lang="fr-FR" dirty="0"/>
              <a:t>Le jury</a:t>
            </a:r>
          </a:p>
        </p:txBody>
      </p:sp>
      <p:pic>
        <p:nvPicPr>
          <p:cNvPr id="10" name="Espace réservé pour une image 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14581"/>
          <a:stretch>
            <a:fillRect/>
          </a:stretch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D7F2B18-705D-3A73-9C45-C24FA560A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2245" y="1679266"/>
            <a:ext cx="1000056" cy="880047"/>
          </a:xfrm>
        </p:spPr>
        <p:txBody>
          <a:bodyPr/>
          <a:lstStyle/>
          <a:p>
            <a:r>
              <a:rPr lang="fr-FR" dirty="0"/>
              <a:t>02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5531" y="497749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0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5E5A78-0195-7AA7-27E6-7DCCFA53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67" y="-10807"/>
            <a:ext cx="7109628" cy="369332"/>
          </a:xfrm>
        </p:spPr>
        <p:txBody>
          <a:bodyPr/>
          <a:lstStyle/>
          <a:p>
            <a:r>
              <a:rPr lang="fr-FR" sz="1800" dirty="0"/>
              <a:t>LES OFFICIELS AU BORD DU BASSIN</a:t>
            </a:r>
          </a:p>
        </p:txBody>
      </p:sp>
      <p:pic>
        <p:nvPicPr>
          <p:cNvPr id="7" name="Graphique 4">
            <a:extLst>
              <a:ext uri="{FF2B5EF4-FFF2-40B4-BE49-F238E27FC236}">
                <a16:creationId xmlns:a16="http://schemas.microsoft.com/office/drawing/2014/main" id="{AAA4C514-CD33-ADBE-9C36-2EC3A3C26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053" y="1025434"/>
            <a:ext cx="7528004" cy="3230641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933115" y="667808"/>
            <a:ext cx="414996" cy="263710"/>
          </a:xfrm>
          <a:prstGeom prst="ellipse">
            <a:avLst/>
          </a:prstGeom>
          <a:solidFill>
            <a:srgbClr val="FFC000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JN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175804" y="667808"/>
            <a:ext cx="414996" cy="263710"/>
          </a:xfrm>
          <a:prstGeom prst="ellipse">
            <a:avLst/>
          </a:prstGeom>
          <a:solidFill>
            <a:srgbClr val="FFC000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JN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242647" y="4297213"/>
            <a:ext cx="414996" cy="263710"/>
          </a:xfrm>
          <a:prstGeom prst="ellipse">
            <a:avLst/>
          </a:prstGeom>
          <a:solidFill>
            <a:srgbClr val="92D050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JA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127740" y="4294895"/>
            <a:ext cx="414996" cy="263710"/>
          </a:xfrm>
          <a:prstGeom prst="ellipse">
            <a:avLst/>
          </a:prstGeom>
          <a:solidFill>
            <a:srgbClr val="FFC000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JN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933115" y="4297213"/>
            <a:ext cx="414996" cy="263710"/>
          </a:xfrm>
          <a:prstGeom prst="ellipse">
            <a:avLst/>
          </a:prstGeom>
          <a:solidFill>
            <a:srgbClr val="FFC000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JN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17" y="751253"/>
            <a:ext cx="726847" cy="227966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600" kern="0" noProof="1">
                <a:latin typeface="Arial" panose="020B0604020202020204" pitchFamily="34" charset="0"/>
              </a:rPr>
              <a:t>Réserves chronométreurs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68" y="4304438"/>
            <a:ext cx="761781" cy="276694"/>
          </a:xfrm>
          <a:prstGeom prst="rect">
            <a:avLst/>
          </a:prstGeom>
          <a:gradFill flip="none" rotWithShape="1">
            <a:gsLst>
              <a:gs pos="0">
                <a:srgbClr val="0056A4">
                  <a:tint val="66000"/>
                  <a:satMod val="160000"/>
                </a:srgbClr>
              </a:gs>
              <a:gs pos="50000">
                <a:srgbClr val="0056A4">
                  <a:tint val="44500"/>
                  <a:satMod val="160000"/>
                </a:srgbClr>
              </a:gs>
              <a:gs pos="100000">
                <a:srgbClr val="0056A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600" kern="0" noProof="1">
                <a:latin typeface="Arial" panose="020B0604020202020204" pitchFamily="34" charset="0"/>
              </a:rPr>
              <a:t>Réserves chronométreurs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608267" y="1287820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17595" y="1635893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619480" y="2328299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619480" y="2006944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616943" y="2687693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608267" y="3078157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16943" y="3437719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616943" y="3799175"/>
            <a:ext cx="128998" cy="100536"/>
          </a:xfrm>
          <a:prstGeom prst="ellipse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8377939" y="1340832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8377939" y="1698155"/>
            <a:ext cx="128998" cy="100536"/>
          </a:xfrm>
          <a:prstGeom prst="ellipse">
            <a:avLst/>
          </a:prstGeom>
          <a:solidFill>
            <a:srgbClr val="E2001A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8377939" y="2058946"/>
            <a:ext cx="128998" cy="100536"/>
          </a:xfrm>
          <a:prstGeom prst="ellipse">
            <a:avLst/>
          </a:prstGeom>
          <a:solidFill>
            <a:srgbClr val="E2001A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8377939" y="2416269"/>
            <a:ext cx="128998" cy="100536"/>
          </a:xfrm>
          <a:prstGeom prst="ellipse">
            <a:avLst/>
          </a:prstGeom>
          <a:solidFill>
            <a:srgbClr val="E2001A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8377939" y="2756465"/>
            <a:ext cx="128998" cy="100536"/>
          </a:xfrm>
          <a:prstGeom prst="ellipse">
            <a:avLst/>
          </a:prstGeom>
          <a:solidFill>
            <a:srgbClr val="E2001A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8379695" y="3146726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8384917" y="3486922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8377939" y="3861372"/>
            <a:ext cx="128998" cy="100536"/>
          </a:xfrm>
          <a:prstGeom prst="ellipse">
            <a:avLst/>
          </a:prstGeom>
          <a:solidFill>
            <a:srgbClr val="E2001A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608267" y="1406759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619658" y="1761360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626029" y="2128629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613389" y="2436590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616943" y="2810017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613077" y="3186045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613077" y="3551308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616943" y="3916571"/>
            <a:ext cx="128998" cy="100536"/>
          </a:xfrm>
          <a:prstGeom prst="ellipse">
            <a:avLst/>
          </a:pr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2459" y="1736429"/>
            <a:ext cx="208182" cy="1789819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00B0F0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0090D4"/>
                </a:solidFill>
                <a:latin typeface="Arial" panose="020B0604020202020204" pitchFamily="34" charset="0"/>
              </a:rPr>
              <a:t>Chronométreurs</a:t>
            </a:r>
            <a:endParaRPr kumimoji="0" lang="fr-FR" sz="800" b="1" i="0" u="none" strike="noStrike" kern="0" cap="none" spc="0" normalizeH="0" baseline="0" noProof="1">
              <a:ln>
                <a:noFill/>
              </a:ln>
              <a:solidFill>
                <a:srgbClr val="0090D4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639886" y="1736429"/>
            <a:ext cx="208182" cy="1984724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0000"/>
            </a:solidFill>
            <a:prstDash val="solid"/>
            <a:miter/>
          </a:ln>
        </p:spPr>
        <p:txBody>
          <a:bodyPr wrap="square" rtlCol="0" anchor="t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Juge s 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de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 virage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44" name="Ellipse 43"/>
          <p:cNvSpPr/>
          <p:nvPr/>
        </p:nvSpPr>
        <p:spPr>
          <a:xfrm>
            <a:off x="890723" y="4382552"/>
            <a:ext cx="185957" cy="176053"/>
          </a:xfrm>
          <a:prstGeom prst="ellipse">
            <a:avLst/>
          </a:prstGeom>
          <a:solidFill>
            <a:srgbClr val="8D71DE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55027" y="4558605"/>
            <a:ext cx="599817" cy="113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fr-FR" sz="600" dirty="0"/>
              <a:t>Juge à l’arrivée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25769" y="422645"/>
            <a:ext cx="1029166" cy="259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</a:rPr>
              <a:t>Côté départ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027807" y="694337"/>
            <a:ext cx="972215" cy="259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latin typeface="Verdana" panose="020B0604030504040204" pitchFamily="34" charset="0"/>
                <a:ea typeface="Verdana" panose="020B0604030504040204" pitchFamily="34" charset="0"/>
              </a:rPr>
              <a:t>Côté virage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F14286F-AC41-D3DC-CE53-AF5AA6DE8BF2}"/>
              </a:ext>
            </a:extLst>
          </p:cNvPr>
          <p:cNvSpPr txBox="1"/>
          <p:nvPr/>
        </p:nvSpPr>
        <p:spPr>
          <a:xfrm>
            <a:off x="4072345" y="4420105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Bassin 50m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769" y="1625731"/>
            <a:ext cx="208182" cy="1984724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FF0000"/>
            </a:solidFill>
            <a:prstDash val="solid"/>
            <a:miter/>
          </a:ln>
        </p:spPr>
        <p:txBody>
          <a:bodyPr wrap="square" rtlCol="0" anchor="t">
            <a:noAutofit/>
          </a:bodyPr>
          <a:lstStyle/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Juge s  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de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 virage</a:t>
            </a:r>
          </a:p>
          <a:p>
            <a: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800" b="1" kern="0" noProof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95531" y="4977497"/>
            <a:ext cx="914400" cy="9144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Cercle de Compétences des Juges et Arbitres de la Fédération Française de Natation</a:t>
            </a:r>
          </a:p>
          <a:p>
            <a:endParaRPr lang="fr-FR" sz="8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1141990" y="679265"/>
            <a:ext cx="414996" cy="263710"/>
          </a:xfrm>
          <a:prstGeom prst="ellipse">
            <a:avLst/>
          </a:prstGeom>
          <a:solidFill>
            <a:srgbClr val="FFFF00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ST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1589651" y="676531"/>
            <a:ext cx="414996" cy="263710"/>
          </a:xfrm>
          <a:prstGeom prst="ellipse">
            <a:avLst/>
          </a:prstGeom>
          <a:solidFill>
            <a:srgbClr val="FFCCFF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VC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318258" y="667808"/>
            <a:ext cx="414996" cy="263710"/>
          </a:xfrm>
          <a:prstGeom prst="ellipse">
            <a:avLst/>
          </a:prstGeom>
          <a:solidFill>
            <a:srgbClr val="FFCCFF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914400"/>
            <a:r>
              <a:rPr lang="fr-FR" sz="600" kern="0" noProof="1">
                <a:solidFill>
                  <a:srgbClr val="000000"/>
                </a:solidFill>
                <a:latin typeface="Arial" panose="020B0604020202020204" pitchFamily="34" charset="0"/>
              </a:rPr>
              <a:t>VC</a:t>
            </a:r>
            <a:endParaRPr kumimoji="0" lang="fr-FR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16567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FB96FC53-7EEF-DD40-AC03-0818AA566E7D}"/>
    </a:ext>
  </a:extLst>
</a:theme>
</file>

<file path=ppt/theme/theme10.xml><?xml version="1.0" encoding="utf-8"?>
<a:theme xmlns:a="http://schemas.openxmlformats.org/drawingml/2006/main" name="Infographi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A0740DCE-9522-E949-893C-6D9FB6842E1C}"/>
    </a:ext>
  </a:extLst>
</a:theme>
</file>

<file path=ppt/theme/theme11.xml><?xml version="1.0" encoding="utf-8"?>
<a:theme xmlns:a="http://schemas.openxmlformats.org/drawingml/2006/main" name="Message Impactant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855F1C61-FE46-6B42-9B4C-08F0EA11B1C4}"/>
    </a:ext>
  </a:extLst>
</a:theme>
</file>

<file path=ppt/theme/theme12.xml><?xml version="1.0" encoding="utf-8"?>
<a:theme xmlns:a="http://schemas.openxmlformats.org/drawingml/2006/main" name="Organigramm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CDE05CD0-9758-0F49-B9F4-1A5A0EC226DE}"/>
    </a:ext>
  </a:extLst>
</a:theme>
</file>

<file path=ppt/theme/theme13.xml><?xml version="1.0" encoding="utf-8"?>
<a:theme xmlns:a="http://schemas.openxmlformats.org/drawingml/2006/main" name="Pictothèqu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7DAB1066-5F9C-A74B-B475-4DB2A6E796DE}"/>
    </a:ext>
  </a:extLst>
</a:theme>
</file>

<file path=ppt/theme/theme14.xml><?xml version="1.0" encoding="utf-8"?>
<a:theme xmlns:a="http://schemas.openxmlformats.org/drawingml/2006/main" name="Merci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3CACAD1E-E482-8A44-80B5-389DF8A65F4B}"/>
    </a:ext>
  </a:extLst>
</a:theme>
</file>

<file path=ppt/theme/theme15.xml><?xml version="1.0" encoding="utf-8"?>
<a:theme xmlns:a="http://schemas.openxmlformats.org/drawingml/2006/main" name="Vid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F9FF5050-606A-8C4E-BFB7-A32CE56E58AF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mmair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BB7E0C05-D95B-5147-96B4-291C5C7169CE}"/>
    </a:ext>
  </a:extLst>
</a:theme>
</file>

<file path=ppt/theme/theme3.xml><?xml version="1.0" encoding="utf-8"?>
<a:theme xmlns:a="http://schemas.openxmlformats.org/drawingml/2006/main" name="Intercalair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38AF4DAC-EE85-4D41-82FE-EF5C8F22D3BE}"/>
    </a:ext>
  </a:extLst>
</a:theme>
</file>

<file path=ppt/theme/theme4.xml><?xml version="1.0" encoding="utf-8"?>
<a:theme xmlns:a="http://schemas.openxmlformats.org/drawingml/2006/main" name="Texte Seul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3B6C5BF6-D0CF-1F47-98AE-8B58C6F6E2B7}"/>
    </a:ext>
  </a:extLst>
</a:theme>
</file>

<file path=ppt/theme/theme5.xml><?xml version="1.0" encoding="utf-8"?>
<a:theme xmlns:a="http://schemas.openxmlformats.org/drawingml/2006/main" name="Texte + Imag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2AB30D75-9F89-F545-9AE4-D3212B31601F}"/>
    </a:ext>
  </a:extLst>
</a:theme>
</file>

<file path=ppt/theme/theme6.xml><?xml version="1.0" encoding="utf-8"?>
<a:theme xmlns:a="http://schemas.openxmlformats.org/drawingml/2006/main" name="Texte + Blocs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D4F40FDE-E9E3-F442-8F64-7E2460BB5872}"/>
    </a:ext>
  </a:extLst>
</a:theme>
</file>

<file path=ppt/theme/theme7.xml><?xml version="1.0" encoding="utf-8"?>
<a:theme xmlns:a="http://schemas.openxmlformats.org/drawingml/2006/main" name="Graphiqu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2EF6FD9D-BE2B-1146-960D-DF1EABE4EA1B}"/>
    </a:ext>
  </a:extLst>
</a:theme>
</file>

<file path=ppt/theme/theme8.xml><?xml version="1.0" encoding="utf-8"?>
<a:theme xmlns:a="http://schemas.openxmlformats.org/drawingml/2006/main" name="Timeline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740C0CCB-0200-AA41-8794-A1EFCBC0877E}"/>
    </a:ext>
  </a:extLst>
</a:theme>
</file>

<file path=ppt/theme/theme9.xml><?xml version="1.0" encoding="utf-8"?>
<a:theme xmlns:a="http://schemas.openxmlformats.org/drawingml/2006/main" name="SWOT">
  <a:themeElements>
    <a:clrScheme name="FFN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E1655"/>
      </a:accent1>
      <a:accent2>
        <a:srgbClr val="0090D4"/>
      </a:accent2>
      <a:accent3>
        <a:srgbClr val="E2E2E2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3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 cap="flat">
          <a:noFill/>
          <a:prstDash val="solid"/>
          <a:miter/>
        </a:ln>
      </a:spPr>
      <a:bodyPr wrap="square" rtlCol="0" anchor="ctr">
        <a:noAutofit/>
      </a:bodyPr>
      <a:lstStyle>
        <a:defPPr marL="0" marR="0" indent="0" algn="l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1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 pitchFamily="34" charset="0"/>
          </a:defRPr>
        </a:defPPr>
      </a:lstStyle>
    </a:spDef>
    <a:txDef>
      <a:spPr/>
      <a:bodyPr lIns="0" tIns="0" rIns="0" bIns="0">
        <a:noAutofit/>
      </a:bodyPr>
      <a:lstStyle>
        <a:defPPr algn="l">
          <a:defRPr smtClean="0"/>
        </a:defPPr>
      </a:lstStyle>
    </a:txDef>
  </a:objectDefaults>
  <a:extraClrSchemeLst/>
  <a:custClrLst>
    <a:custClr name="Custom Color 1">
      <a:srgbClr val="0090D4"/>
    </a:custClr>
    <a:custClr name="Custom Color 2">
      <a:srgbClr val="8D71DE"/>
    </a:custClr>
    <a:custClr name="Custom Color 3">
      <a:srgbClr val="55CC85"/>
    </a:custClr>
    <a:custClr name="Custom Color 4">
      <a:srgbClr val="D49F45"/>
    </a:custClr>
    <a:custClr name="Custom Color 5">
      <a:srgbClr val="E2001A"/>
    </a:custClr>
    <a:custClr name="Custom Color 6">
      <a:srgbClr val="87D9FC"/>
    </a:custClr>
  </a:custClrLst>
  <a:extLst>
    <a:ext uri="{05A4C25C-085E-4340-85A3-A5531E510DB2}">
      <thm15:themeFamily xmlns:thm15="http://schemas.microsoft.com/office/thememl/2012/main" name="Masters_FFN-template_Pokeslide_Full_V2.2" id="{0980F1E7-E02C-AE48-A39F-9F345668578F}" vid="{D61A48A5-C2A1-C748-B425-5AEA0FF2D4A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Couverture</Template>
  <TotalTime>2274</TotalTime>
  <Words>3510</Words>
  <Application>Microsoft Office PowerPoint</Application>
  <PresentationFormat>Affichage à l'écran (16:9)</PresentationFormat>
  <Paragraphs>453</Paragraphs>
  <Slides>48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48</vt:i4>
      </vt:variant>
    </vt:vector>
  </HeadingPairs>
  <TitlesOfParts>
    <vt:vector size="73" baseType="lpstr">
      <vt:lpstr>HGGothicE</vt:lpstr>
      <vt:lpstr>Arial</vt:lpstr>
      <vt:lpstr>Avenir Next LT Pro</vt:lpstr>
      <vt:lpstr>Calibri</vt:lpstr>
      <vt:lpstr>Courier New</vt:lpstr>
      <vt:lpstr>Helvetica</vt:lpstr>
      <vt:lpstr>Lato Light</vt:lpstr>
      <vt:lpstr>Poppins</vt:lpstr>
      <vt:lpstr>Verdana</vt:lpstr>
      <vt:lpstr>Wingdings</vt:lpstr>
      <vt:lpstr>Couverture</vt:lpstr>
      <vt:lpstr>Sommaire</vt:lpstr>
      <vt:lpstr>Intercalaire</vt:lpstr>
      <vt:lpstr>Texte Seul</vt:lpstr>
      <vt:lpstr>Texte + Image</vt:lpstr>
      <vt:lpstr>Texte + Blocs</vt:lpstr>
      <vt:lpstr>Graphique</vt:lpstr>
      <vt:lpstr>Timeline</vt:lpstr>
      <vt:lpstr>SWOT</vt:lpstr>
      <vt:lpstr>Infographie</vt:lpstr>
      <vt:lpstr>Message Impactant</vt:lpstr>
      <vt:lpstr>Organigramme</vt:lpstr>
      <vt:lpstr>Pictothèque</vt:lpstr>
      <vt:lpstr>Merci</vt:lpstr>
      <vt:lpstr>Vide</vt:lpstr>
      <vt:lpstr>Formation Chronométreur</vt:lpstr>
      <vt:lpstr>Présentation PowerPoint</vt:lpstr>
      <vt:lpstr>Mots d’introduction</vt:lpstr>
      <vt:lpstr>La formation de  chronométreur</vt:lpstr>
      <vt:lpstr>SOMMAIRE</vt:lpstr>
      <vt:lpstr>La réglementation</vt:lpstr>
      <vt:lpstr>LA REGLEMENTATION</vt:lpstr>
      <vt:lpstr>Le jury</vt:lpstr>
      <vt:lpstr>LES OFFICIELS AU BORD DU BASSIN</vt:lpstr>
      <vt:lpstr>Présentation PowerPoint</vt:lpstr>
      <vt:lpstr>LA POSTURE</vt:lpstr>
      <vt:lpstr>ETRE MEMBRE DU JURY</vt:lpstr>
      <vt:lpstr>Les fonctions liees au titre de chronometreur</vt:lpstr>
      <vt:lpstr>Présentation PowerPoint</vt:lpstr>
      <vt:lpstr>LA COURSE – PROCEDURE DE DEPART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différents types de chronométrage</vt:lpstr>
      <vt:lpstr>Présentation PowerPoint</vt:lpstr>
      <vt:lpstr>Présentation PowerPoint</vt:lpstr>
      <vt:lpstr>Présentation PowerPoint</vt:lpstr>
      <vt:lpstr>Présentation PowerPoint</vt:lpstr>
      <vt:lpstr>LE CADRE  PRATIQUE</vt:lpstr>
      <vt:lpstr>Présentation PowerPoint</vt:lpstr>
      <vt:lpstr>Présentation PowerPoint</vt:lpstr>
      <vt:lpstr>Présentation PowerPoint</vt:lpstr>
      <vt:lpstr>Présentation PowerPoint</vt:lpstr>
      <vt:lpstr>TEST DE CONNAISSANCE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CECI EST LE NOM DE LA PRÉSENTATION</dc:title>
  <dc:creator>jacques amaury</dc:creator>
  <cp:lastModifiedBy>Jean-Marc Landais</cp:lastModifiedBy>
  <cp:revision>139</cp:revision>
  <dcterms:created xsi:type="dcterms:W3CDTF">2024-03-13T09:54:31Z</dcterms:created>
  <dcterms:modified xsi:type="dcterms:W3CDTF">2026-03-24T06:56:36Z</dcterms:modified>
</cp:coreProperties>
</file>