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theme/theme9.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0.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2.xml" ContentType="application/vnd.openxmlformats-officedocument.theme+xml"/>
  <Override PartName="/ppt/slideLayouts/slideLayout32.xml" ContentType="application/vnd.openxmlformats-officedocument.presentationml.slideLayout+xml"/>
  <Override PartName="/ppt/theme/theme1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 id="2147483734" r:id="rId2"/>
    <p:sldMasterId id="2147483736" r:id="rId3"/>
    <p:sldMasterId id="2147483743" r:id="rId4"/>
    <p:sldMasterId id="2147483748" r:id="rId5"/>
    <p:sldMasterId id="2147483751" r:id="rId6"/>
    <p:sldMasterId id="2147483759" r:id="rId7"/>
    <p:sldMasterId id="2147483763" r:id="rId8"/>
    <p:sldMasterId id="2147483766" r:id="rId9"/>
    <p:sldMasterId id="2147483768" r:id="rId10"/>
    <p:sldMasterId id="2147483755" r:id="rId11"/>
    <p:sldMasterId id="2147483771" r:id="rId12"/>
    <p:sldMasterId id="2147483774" r:id="rId13"/>
    <p:sldMasterId id="2147483776" r:id="rId14"/>
    <p:sldMasterId id="2147483728" r:id="rId15"/>
  </p:sldMasterIdLst>
  <p:notesMasterIdLst>
    <p:notesMasterId r:id="rId33"/>
  </p:notesMasterIdLst>
  <p:handoutMasterIdLst>
    <p:handoutMasterId r:id="rId34"/>
  </p:handoutMasterIdLst>
  <p:sldIdLst>
    <p:sldId id="256" r:id="rId16"/>
    <p:sldId id="300" r:id="rId17"/>
    <p:sldId id="317" r:id="rId18"/>
    <p:sldId id="331" r:id="rId19"/>
    <p:sldId id="330" r:id="rId20"/>
    <p:sldId id="321" r:id="rId21"/>
    <p:sldId id="322" r:id="rId22"/>
    <p:sldId id="323" r:id="rId23"/>
    <p:sldId id="320" r:id="rId24"/>
    <p:sldId id="319" r:id="rId25"/>
    <p:sldId id="327" r:id="rId26"/>
    <p:sldId id="332" r:id="rId27"/>
    <p:sldId id="333" r:id="rId28"/>
    <p:sldId id="334" r:id="rId29"/>
    <p:sldId id="328" r:id="rId30"/>
    <p:sldId id="318" r:id="rId31"/>
    <p:sldId id="297"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BBEF"/>
    <a:srgbClr val="0056A4"/>
    <a:srgbClr val="83D0F5"/>
    <a:srgbClr val="13206C"/>
    <a:srgbClr val="0090D4"/>
    <a:srgbClr val="262626"/>
    <a:srgbClr val="0709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autoAdjust="0"/>
  </p:normalViewPr>
  <p:slideViewPr>
    <p:cSldViewPr snapToGrid="0">
      <p:cViewPr varScale="1">
        <p:scale>
          <a:sx n="109" d="100"/>
          <a:sy n="109" d="100"/>
        </p:scale>
        <p:origin x="734" y="82"/>
      </p:cViewPr>
      <p:guideLst/>
    </p:cSldViewPr>
  </p:slideViewPr>
  <p:notesTextViewPr>
    <p:cViewPr>
      <p:scale>
        <a:sx n="3" d="2"/>
        <a:sy n="3" d="2"/>
      </p:scale>
      <p:origin x="0" y="0"/>
    </p:cViewPr>
  </p:notesTextViewPr>
  <p:notesViewPr>
    <p:cSldViewPr snapToGrid="0">
      <p:cViewPr varScale="1">
        <p:scale>
          <a:sx n="83" d="100"/>
          <a:sy n="83" d="100"/>
        </p:scale>
        <p:origin x="29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A4341C-5406-7F47-ABD9-4BD100484A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C443870F-CF32-F0D0-1FE3-3693E84024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BCC812-402F-42DC-B696-A9A2BDF49FBD}" type="datetimeFigureOut">
              <a:rPr lang="fr-FR" smtClean="0"/>
              <a:t>19/06/2026</a:t>
            </a:fld>
            <a:endParaRPr lang="fr-FR"/>
          </a:p>
        </p:txBody>
      </p:sp>
      <p:sp>
        <p:nvSpPr>
          <p:cNvPr id="4" name="Footer Placeholder 3">
            <a:extLst>
              <a:ext uri="{FF2B5EF4-FFF2-40B4-BE49-F238E27FC236}">
                <a16:creationId xmlns:a16="http://schemas.microsoft.com/office/drawing/2014/main" id="{22E7C5B8-595E-AE02-4D5E-AEF35B13DD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2A461359-4202-AB22-C093-3B52F2D9CD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117FFC-1F01-4C7C-95B9-D1626519E97D}" type="slidenum">
              <a:rPr lang="fr-FR" smtClean="0"/>
              <a:t>‹N°›</a:t>
            </a:fld>
            <a:endParaRPr lang="fr-FR"/>
          </a:p>
        </p:txBody>
      </p:sp>
    </p:spTree>
    <p:extLst>
      <p:ext uri="{BB962C8B-B14F-4D97-AF65-F5344CB8AC3E}">
        <p14:creationId xmlns:p14="http://schemas.microsoft.com/office/powerpoint/2010/main" val="227907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D7E39BAA-2E7B-46AE-8903-F6AAF629EFBC}" type="datetimeFigureOut">
              <a:rPr lang="fr-FR" smtClean="0"/>
              <a:pPr/>
              <a:t>18/06/2026</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7FF21FD-9B4B-40EA-BBD1-8ADC5E21B47B}" type="slidenum">
              <a:rPr lang="fr-FR" smtClean="0"/>
              <a:pPr/>
              <a:t>‹N°›</a:t>
            </a:fld>
            <a:endParaRPr lang="fr-FR" dirty="0"/>
          </a:p>
        </p:txBody>
      </p:sp>
    </p:spTree>
    <p:extLst>
      <p:ext uri="{BB962C8B-B14F-4D97-AF65-F5344CB8AC3E}">
        <p14:creationId xmlns:p14="http://schemas.microsoft.com/office/powerpoint/2010/main" val="407589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4.xml"/><Relationship Id="rId4" Type="http://schemas.openxmlformats.org/officeDocument/2006/relationships/image" Target="../media/image5.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4.xml"/><Relationship Id="rId5" Type="http://schemas.openxmlformats.org/officeDocument/2006/relationships/image" Target="../media/image7.svg"/><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9.svg"/><Relationship Id="rId2" Type="http://schemas.openxmlformats.org/officeDocument/2006/relationships/image" Target="../media/image3.svg"/><Relationship Id="rId1" Type="http://schemas.openxmlformats.org/officeDocument/2006/relationships/slideMaster" Target="../slideMasters/slideMaster6.xml"/><Relationship Id="rId6" Type="http://schemas.openxmlformats.org/officeDocument/2006/relationships/image" Target="../media/image8.svg"/><Relationship Id="rId5" Type="http://schemas.openxmlformats.org/officeDocument/2006/relationships/image" Target="../media/image6.svg"/><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3.svg"/><Relationship Id="rId1" Type="http://schemas.openxmlformats.org/officeDocument/2006/relationships/slideMaster" Target="../slideMasters/slideMaster6.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7.xml"/><Relationship Id="rId5" Type="http://schemas.openxmlformats.org/officeDocument/2006/relationships/image" Target="../media/image7.svg"/><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7.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3.svg"/><Relationship Id="rId1" Type="http://schemas.openxmlformats.org/officeDocument/2006/relationships/slideMaster" Target="../slideMasters/slideMaster8.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8.xml"/><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9.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slideMaster" Target="../slideMasters/slideMaster10.xml"/><Relationship Id="rId6" Type="http://schemas.openxmlformats.org/officeDocument/2006/relationships/image" Target="../media/image12.svg"/><Relationship Id="rId5" Type="http://schemas.openxmlformats.org/officeDocument/2006/relationships/image" Target="../media/image11.svg"/><Relationship Id="rId10" Type="http://schemas.openxmlformats.org/officeDocument/2006/relationships/image" Target="../media/image7.svg"/><Relationship Id="rId4" Type="http://schemas.openxmlformats.org/officeDocument/2006/relationships/image" Target="../media/image5.svg"/><Relationship Id="rId9" Type="http://schemas.openxmlformats.org/officeDocument/2006/relationships/image" Target="../media/image8.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0.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1.xml"/><Relationship Id="rId6" Type="http://schemas.openxmlformats.org/officeDocument/2006/relationships/image" Target="../media/image15.svg"/><Relationship Id="rId5" Type="http://schemas.openxmlformats.org/officeDocument/2006/relationships/image" Target="../media/image6.svg"/><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5.svg"/><Relationship Id="rId1" Type="http://schemas.openxmlformats.org/officeDocument/2006/relationships/slideMaster" Target="../slideMasters/slideMaster1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2.xml"/><Relationship Id="rId5" Type="http://schemas.openxmlformats.org/officeDocument/2006/relationships/image" Target="../media/image6.svg"/><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2.xml"/><Relationship Id="rId5" Type="http://schemas.openxmlformats.org/officeDocument/2006/relationships/image" Target="../media/image6.svg"/><Relationship Id="rId4" Type="http://schemas.openxmlformats.org/officeDocument/2006/relationships/image" Target="../media/image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3.xml"/><Relationship Id="rId4" Type="http://schemas.openxmlformats.org/officeDocument/2006/relationships/image" Target="../media/image5.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4.xml"/><Relationship Id="rId4" Type="http://schemas.openxmlformats.org/officeDocument/2006/relationships/image" Target="../media/image2.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4.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svg"/><Relationship Id="rId1" Type="http://schemas.openxmlformats.org/officeDocument/2006/relationships/slideMaster" Target="../slideMasters/slideMaster15.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sv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1C227DD-5DED-5050-2BC5-667617F54604}"/>
              </a:ext>
            </a:extLst>
          </p:cNvPr>
          <p:cNvPicPr>
            <a:picLocks noChangeAspect="1"/>
          </p:cNvPicPr>
          <p:nvPr userDrawn="1"/>
        </p:nvPicPr>
        <p:blipFill>
          <a:blip>
            <a:extLst>
              <a:ext uri="{96DAC541-7B7A-43D3-8B79-37D633B846F1}">
                <asvg:svgBlip xmlns:asvg="http://schemas.microsoft.com/office/drawing/2016/SVG/main" r:embed="rId2"/>
              </a:ext>
            </a:extLst>
          </a:blip>
          <a:srcRect r="63506"/>
          <a:stretch>
            <a:fillRect/>
          </a:stretch>
        </p:blipFill>
        <p:spPr>
          <a:xfrm>
            <a:off x="2819400" y="22631"/>
            <a:ext cx="3505200" cy="5023206"/>
          </a:xfrm>
          <a:custGeom>
            <a:avLst/>
            <a:gdLst>
              <a:gd name="connsiteX0" fmla="*/ 0 w 2495191"/>
              <a:gd name="connsiteY0" fmla="*/ 0 h 3575792"/>
              <a:gd name="connsiteX1" fmla="*/ 2495191 w 2495191"/>
              <a:gd name="connsiteY1" fmla="*/ 0 h 3575792"/>
              <a:gd name="connsiteX2" fmla="*/ 2495191 w 2495191"/>
              <a:gd name="connsiteY2" fmla="*/ 1965344 h 3575792"/>
              <a:gd name="connsiteX3" fmla="*/ 1847037 w 2495191"/>
              <a:gd name="connsiteY3" fmla="*/ 1965344 h 3575792"/>
              <a:gd name="connsiteX4" fmla="*/ 1847037 w 2495191"/>
              <a:gd name="connsiteY4" fmla="*/ 3097626 h 3575792"/>
              <a:gd name="connsiteX5" fmla="*/ 2495191 w 2495191"/>
              <a:gd name="connsiteY5" fmla="*/ 3097626 h 3575792"/>
              <a:gd name="connsiteX6" fmla="*/ 2495191 w 2495191"/>
              <a:gd name="connsiteY6" fmla="*/ 3575792 h 3575792"/>
              <a:gd name="connsiteX7" fmla="*/ 0 w 2495191"/>
              <a:gd name="connsiteY7" fmla="*/ 3575792 h 357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191" h="3575792">
                <a:moveTo>
                  <a:pt x="0" y="0"/>
                </a:moveTo>
                <a:lnTo>
                  <a:pt x="2495191" y="0"/>
                </a:lnTo>
                <a:lnTo>
                  <a:pt x="2495191" y="1965344"/>
                </a:lnTo>
                <a:lnTo>
                  <a:pt x="1847037" y="1965344"/>
                </a:lnTo>
                <a:lnTo>
                  <a:pt x="1847037" y="3097626"/>
                </a:lnTo>
                <a:lnTo>
                  <a:pt x="2495191" y="3097626"/>
                </a:lnTo>
                <a:lnTo>
                  <a:pt x="2495191" y="3575792"/>
                </a:lnTo>
                <a:lnTo>
                  <a:pt x="0" y="3575792"/>
                </a:lnTo>
                <a:close/>
              </a:path>
            </a:pathLst>
          </a:custGeom>
        </p:spPr>
      </p:pic>
      <p:pic>
        <p:nvPicPr>
          <p:cNvPr id="10" name="Graphic 9">
            <a:extLst>
              <a:ext uri="{FF2B5EF4-FFF2-40B4-BE49-F238E27FC236}">
                <a16:creationId xmlns:a16="http://schemas.microsoft.com/office/drawing/2014/main" id="{5C1B9E19-307E-EB17-6E4B-96BA174A2EC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918402" y="684293"/>
            <a:ext cx="1307196" cy="683650"/>
          </a:xfrm>
          <a:prstGeom prst="rect">
            <a:avLst/>
          </a:prstGeom>
        </p:spPr>
      </p:pic>
      <p:pic>
        <p:nvPicPr>
          <p:cNvPr id="11" name="Graphic 10">
            <a:extLst>
              <a:ext uri="{FF2B5EF4-FFF2-40B4-BE49-F238E27FC236}">
                <a16:creationId xmlns:a16="http://schemas.microsoft.com/office/drawing/2014/main" id="{6A5F47D2-2384-8E37-9E6B-9BDB90601695}"/>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0" y="4308231"/>
            <a:ext cx="9144000" cy="835269"/>
          </a:xfrm>
          <a:prstGeom prst="rect">
            <a:avLst/>
          </a:prstGeom>
        </p:spPr>
      </p:pic>
      <p:sp>
        <p:nvSpPr>
          <p:cNvPr id="12" name="Title 6">
            <a:extLst>
              <a:ext uri="{FF2B5EF4-FFF2-40B4-BE49-F238E27FC236}">
                <a16:creationId xmlns:a16="http://schemas.microsoft.com/office/drawing/2014/main" id="{148046B5-9B64-E8E3-CF00-BC5AE97B5699}"/>
              </a:ext>
            </a:extLst>
          </p:cNvPr>
          <p:cNvSpPr>
            <a:spLocks noGrp="1"/>
          </p:cNvSpPr>
          <p:nvPr>
            <p:ph type="title" hasCustomPrompt="1"/>
          </p:nvPr>
        </p:nvSpPr>
        <p:spPr>
          <a:xfrm>
            <a:off x="628650" y="1950112"/>
            <a:ext cx="7886700" cy="1107996"/>
          </a:xfrm>
          <a:prstGeom prst="rect">
            <a:avLst/>
          </a:prstGeom>
        </p:spPr>
        <p:txBody>
          <a:bodyPr lIns="0" tIns="0" rIns="0" bIns="0" anchor="b">
            <a:noAutofit/>
          </a:bodyPr>
          <a:lstStyle>
            <a:lvl1pPr algn="ctr">
              <a:lnSpc>
                <a:spcPct val="100000"/>
              </a:lnSpc>
              <a:defRPr sz="3600" cap="all" baseline="0">
                <a:solidFill>
                  <a:schemeClr val="accent1"/>
                </a:solidFill>
              </a:defRPr>
            </a:lvl1pPr>
          </a:lstStyle>
          <a:p>
            <a:r>
              <a:rPr lang="fr-FR" dirty="0"/>
              <a:t>CECI EST LE NOM </a:t>
            </a:r>
            <a:br>
              <a:rPr lang="fr-FR" dirty="0"/>
            </a:br>
            <a:r>
              <a:rPr lang="fr-FR" dirty="0"/>
              <a:t>DE LA PRÉSENTATION</a:t>
            </a:r>
          </a:p>
        </p:txBody>
      </p:sp>
      <p:sp>
        <p:nvSpPr>
          <p:cNvPr id="13" name="Text Placeholder 8">
            <a:extLst>
              <a:ext uri="{FF2B5EF4-FFF2-40B4-BE49-F238E27FC236}">
                <a16:creationId xmlns:a16="http://schemas.microsoft.com/office/drawing/2014/main" id="{3BDEA572-08DB-5133-41DC-3BED6FE74278}"/>
              </a:ext>
            </a:extLst>
          </p:cNvPr>
          <p:cNvSpPr>
            <a:spLocks noGrp="1"/>
          </p:cNvSpPr>
          <p:nvPr>
            <p:ph type="body" sz="quarter" idx="10" hasCustomPrompt="1"/>
          </p:nvPr>
        </p:nvSpPr>
        <p:spPr>
          <a:xfrm>
            <a:off x="628650" y="3180233"/>
            <a:ext cx="7886700" cy="215444"/>
          </a:xfrm>
          <a:prstGeom prst="rect">
            <a:avLst/>
          </a:prstGeom>
        </p:spPr>
        <p:txBody>
          <a:bodyPr lIns="0" tIns="0" rIns="0" bIns="0">
            <a:noAutofit/>
          </a:bodyPr>
          <a:lstStyle>
            <a:lvl1pPr marL="0" indent="0" algn="ctr">
              <a:lnSpc>
                <a:spcPct val="100000"/>
              </a:lnSpc>
              <a:spcBef>
                <a:spcPts val="0"/>
              </a:spcBef>
              <a:buNone/>
              <a:defRPr sz="1400" cap="all" spc="300" baseline="0">
                <a:solidFill>
                  <a:schemeClr val="accent2"/>
                </a:solidFill>
              </a:defRPr>
            </a:lvl1pPr>
          </a:lstStyle>
          <a:p>
            <a:pPr lvl="0"/>
            <a:r>
              <a:rPr lang="fr-FR" dirty="0"/>
              <a:t>Ceci est sous-titre de la présentation</a:t>
            </a:r>
          </a:p>
        </p:txBody>
      </p:sp>
    </p:spTree>
    <p:extLst>
      <p:ext uri="{BB962C8B-B14F-4D97-AF65-F5344CB8AC3E}">
        <p14:creationId xmlns:p14="http://schemas.microsoft.com/office/powerpoint/2010/main" val="341442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1.1">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89B3644-B970-FC15-D2A0-A97DDBFE9F6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5" name="Graphic 9">
            <a:extLst>
              <a:ext uri="{FF2B5EF4-FFF2-40B4-BE49-F238E27FC236}">
                <a16:creationId xmlns:a16="http://schemas.microsoft.com/office/drawing/2014/main" id="{C5E3A1FA-B8E3-75CF-DF3D-B7BA5D55E05C}"/>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4C5A8CC7-EDCB-2CA5-9935-0A1471ADB871}"/>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7" name="Graphic 6">
            <a:extLst>
              <a:ext uri="{FF2B5EF4-FFF2-40B4-BE49-F238E27FC236}">
                <a16:creationId xmlns:a16="http://schemas.microsoft.com/office/drawing/2014/main" id="{084200C6-5327-677D-950A-E9D662BB8EEB}"/>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8" name="Graphic 7">
            <a:extLst>
              <a:ext uri="{FF2B5EF4-FFF2-40B4-BE49-F238E27FC236}">
                <a16:creationId xmlns:a16="http://schemas.microsoft.com/office/drawing/2014/main" id="{CF0A4BE1-18BA-B9AC-23D7-7887E10DA98C}"/>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16" name="Text Placeholder 8">
            <a:extLst>
              <a:ext uri="{FF2B5EF4-FFF2-40B4-BE49-F238E27FC236}">
                <a16:creationId xmlns:a16="http://schemas.microsoft.com/office/drawing/2014/main" id="{2D07393B-5151-54EF-9427-038541DEAA4A}"/>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17" name="Title 6">
            <a:extLst>
              <a:ext uri="{FF2B5EF4-FFF2-40B4-BE49-F238E27FC236}">
                <a16:creationId xmlns:a16="http://schemas.microsoft.com/office/drawing/2014/main" id="{209B4060-4F2A-D947-407D-F93E5D06A146}"/>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9" name="Text Placeholder 8">
            <a:extLst>
              <a:ext uri="{FF2B5EF4-FFF2-40B4-BE49-F238E27FC236}">
                <a16:creationId xmlns:a16="http://schemas.microsoft.com/office/drawing/2014/main" id="{A0EA3DD5-1B78-1F7D-17B9-59B6FEF79DE6}"/>
              </a:ext>
            </a:extLst>
          </p:cNvPr>
          <p:cNvSpPr>
            <a:spLocks noGrp="1"/>
          </p:cNvSpPr>
          <p:nvPr userDrawn="1">
            <p:ph type="body" sz="quarter" idx="43" hasCustomPrompt="1"/>
          </p:nvPr>
        </p:nvSpPr>
        <p:spPr>
          <a:xfrm>
            <a:off x="538417" y="1425772"/>
            <a:ext cx="8067164"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10" name="Text Placeholder 2">
            <a:extLst>
              <a:ext uri="{FF2B5EF4-FFF2-40B4-BE49-F238E27FC236}">
                <a16:creationId xmlns:a16="http://schemas.microsoft.com/office/drawing/2014/main" id="{CAE9BC4D-965B-4876-4A17-F44E6A1BB327}"/>
              </a:ext>
            </a:extLst>
          </p:cNvPr>
          <p:cNvSpPr>
            <a:spLocks noGrp="1"/>
          </p:cNvSpPr>
          <p:nvPr userDrawn="1">
            <p:ph type="body" sz="quarter" idx="44" hasCustomPrompt="1"/>
          </p:nvPr>
        </p:nvSpPr>
        <p:spPr>
          <a:xfrm>
            <a:off x="538417" y="1711028"/>
            <a:ext cx="8067164" cy="2653386"/>
          </a:xfrm>
          <a:prstGeom prst="rect">
            <a:avLst/>
          </a:prstGeom>
        </p:spPr>
        <p:txBody>
          <a:bodyPr lIns="0" tIns="0" rIns="0" bIns="0">
            <a:noAutofit/>
          </a:bodyPr>
          <a:lstStyle>
            <a:lvl1pPr marL="0" indent="0">
              <a:lnSpc>
                <a:spcPct val="100000"/>
              </a:lnSpc>
              <a:spcBef>
                <a:spcPts val="0"/>
              </a:spcBef>
              <a:spcAft>
                <a:spcPts val="300"/>
              </a:spcAft>
              <a:buClrTx/>
              <a:buSzPct val="25000"/>
              <a:buFont typeface="HGGothicE" panose="020B0400000000000000" pitchFamily="49" charset="-128"/>
              <a:buChar char=" "/>
              <a:defRPr sz="1000">
                <a:solidFill>
                  <a:schemeClr val="tx1"/>
                </a:solidFill>
              </a:defRPr>
            </a:lvl1pPr>
            <a:lvl2pPr marL="172800" indent="-171450">
              <a:lnSpc>
                <a:spcPct val="100000"/>
              </a:lnSpc>
              <a:spcBef>
                <a:spcPts val="0"/>
              </a:spcBef>
              <a:spcAft>
                <a:spcPts val="300"/>
              </a:spcAft>
              <a:buClr>
                <a:schemeClr val="accent2"/>
              </a:buClr>
              <a:buFont typeface="Arial" panose="020B0604020202020204" pitchFamily="34" charset="0"/>
              <a:buChar char="•"/>
              <a:defRPr sz="900">
                <a:solidFill>
                  <a:schemeClr val="tx1"/>
                </a:solidFill>
              </a:defRPr>
            </a:lvl2pPr>
            <a:lvl3pPr marL="345600" indent="-171450">
              <a:lnSpc>
                <a:spcPct val="100000"/>
              </a:lnSpc>
              <a:spcBef>
                <a:spcPts val="0"/>
              </a:spcBef>
              <a:spcAft>
                <a:spcPts val="300"/>
              </a:spcAft>
              <a:buClr>
                <a:schemeClr val="accent2"/>
              </a:buClr>
              <a:buFont typeface="Arial" panose="020B0604020202020204" pitchFamily="34" charset="0"/>
              <a:buChar char="-"/>
              <a:defRPr sz="800">
                <a:solidFill>
                  <a:schemeClr val="tx1"/>
                </a:solidFill>
              </a:defRPr>
            </a:lvl3pPr>
            <a:lvl4pPr marL="518400" indent="-172800">
              <a:lnSpc>
                <a:spcPct val="100000"/>
              </a:lnSpc>
              <a:spcBef>
                <a:spcPts val="0"/>
              </a:spcBef>
              <a:spcAft>
                <a:spcPts val="300"/>
              </a:spcAft>
              <a:buClr>
                <a:schemeClr val="accent2"/>
              </a:buClr>
              <a:buFont typeface="Wingdings" panose="05000000000000000000" pitchFamily="2" charset="2"/>
              <a:buChar char="§"/>
              <a:defRPr sz="7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Tree>
    <p:extLst>
      <p:ext uri="{BB962C8B-B14F-4D97-AF65-F5344CB8AC3E}">
        <p14:creationId xmlns:p14="http://schemas.microsoft.com/office/powerpoint/2010/main" val="139660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1.2">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EE8973C-1AF7-997F-C3F8-C9FC05FBF6BF}"/>
              </a:ext>
            </a:extLst>
          </p:cNvPr>
          <p:cNvPicPr>
            <a:picLocks noChangeAspect="1"/>
          </p:cNvPicPr>
          <p:nvPr userDrawn="1"/>
        </p:nvPicPr>
        <p:blipFill>
          <a:blip>
            <a:extLst>
              <a:ext uri="{96DAC541-7B7A-43D3-8B79-37D633B846F1}">
                <asvg:svgBlip xmlns:asvg="http://schemas.microsoft.com/office/drawing/2016/SVG/main" r:embed="rId2"/>
              </a:ext>
            </a:extLst>
          </a:blip>
          <a:srcRect r="63506"/>
          <a:stretch>
            <a:fillRect/>
          </a:stretch>
        </p:blipFill>
        <p:spPr>
          <a:xfrm>
            <a:off x="5137094" y="22631"/>
            <a:ext cx="3505200" cy="5023206"/>
          </a:xfrm>
          <a:custGeom>
            <a:avLst/>
            <a:gdLst>
              <a:gd name="connsiteX0" fmla="*/ 0 w 2495191"/>
              <a:gd name="connsiteY0" fmla="*/ 0 h 3575792"/>
              <a:gd name="connsiteX1" fmla="*/ 2495191 w 2495191"/>
              <a:gd name="connsiteY1" fmla="*/ 0 h 3575792"/>
              <a:gd name="connsiteX2" fmla="*/ 2495191 w 2495191"/>
              <a:gd name="connsiteY2" fmla="*/ 1965344 h 3575792"/>
              <a:gd name="connsiteX3" fmla="*/ 1847037 w 2495191"/>
              <a:gd name="connsiteY3" fmla="*/ 1965344 h 3575792"/>
              <a:gd name="connsiteX4" fmla="*/ 1847037 w 2495191"/>
              <a:gd name="connsiteY4" fmla="*/ 3097626 h 3575792"/>
              <a:gd name="connsiteX5" fmla="*/ 2495191 w 2495191"/>
              <a:gd name="connsiteY5" fmla="*/ 3097626 h 3575792"/>
              <a:gd name="connsiteX6" fmla="*/ 2495191 w 2495191"/>
              <a:gd name="connsiteY6" fmla="*/ 3575792 h 3575792"/>
              <a:gd name="connsiteX7" fmla="*/ 0 w 2495191"/>
              <a:gd name="connsiteY7" fmla="*/ 3575792 h 357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191" h="3575792">
                <a:moveTo>
                  <a:pt x="0" y="0"/>
                </a:moveTo>
                <a:lnTo>
                  <a:pt x="2495191" y="0"/>
                </a:lnTo>
                <a:lnTo>
                  <a:pt x="2495191" y="1965344"/>
                </a:lnTo>
                <a:lnTo>
                  <a:pt x="1847037" y="1965344"/>
                </a:lnTo>
                <a:lnTo>
                  <a:pt x="1847037" y="3097626"/>
                </a:lnTo>
                <a:lnTo>
                  <a:pt x="2495191" y="3097626"/>
                </a:lnTo>
                <a:lnTo>
                  <a:pt x="2495191" y="3575792"/>
                </a:lnTo>
                <a:lnTo>
                  <a:pt x="0" y="3575792"/>
                </a:lnTo>
                <a:close/>
              </a:path>
            </a:pathLst>
          </a:custGeom>
        </p:spPr>
      </p:pic>
      <p:pic>
        <p:nvPicPr>
          <p:cNvPr id="3" name="Graphic 2">
            <a:extLst>
              <a:ext uri="{FF2B5EF4-FFF2-40B4-BE49-F238E27FC236}">
                <a16:creationId xmlns:a16="http://schemas.microsoft.com/office/drawing/2014/main" id="{789B3644-B970-FC15-D2A0-A97DDBFE9F6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sp>
        <p:nvSpPr>
          <p:cNvPr id="5" name="Graphic 9">
            <a:extLst>
              <a:ext uri="{FF2B5EF4-FFF2-40B4-BE49-F238E27FC236}">
                <a16:creationId xmlns:a16="http://schemas.microsoft.com/office/drawing/2014/main" id="{C5E3A1FA-B8E3-75CF-DF3D-B7BA5D55E05C}"/>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4C5A8CC7-EDCB-2CA5-9935-0A1471ADB871}"/>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7" name="Graphic 6">
            <a:extLst>
              <a:ext uri="{FF2B5EF4-FFF2-40B4-BE49-F238E27FC236}">
                <a16:creationId xmlns:a16="http://schemas.microsoft.com/office/drawing/2014/main" id="{084200C6-5327-677D-950A-E9D662BB8EEB}"/>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8" name="Graphic 7">
            <a:extLst>
              <a:ext uri="{FF2B5EF4-FFF2-40B4-BE49-F238E27FC236}">
                <a16:creationId xmlns:a16="http://schemas.microsoft.com/office/drawing/2014/main" id="{CF0A4BE1-18BA-B9AC-23D7-7887E10DA98C}"/>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16" name="Text Placeholder 8">
            <a:extLst>
              <a:ext uri="{FF2B5EF4-FFF2-40B4-BE49-F238E27FC236}">
                <a16:creationId xmlns:a16="http://schemas.microsoft.com/office/drawing/2014/main" id="{2D07393B-5151-54EF-9427-038541DEAA4A}"/>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17" name="Title 6">
            <a:extLst>
              <a:ext uri="{FF2B5EF4-FFF2-40B4-BE49-F238E27FC236}">
                <a16:creationId xmlns:a16="http://schemas.microsoft.com/office/drawing/2014/main" id="{209B4060-4F2A-D947-407D-F93E5D06A146}"/>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26" name="Text Placeholder 8">
            <a:extLst>
              <a:ext uri="{FF2B5EF4-FFF2-40B4-BE49-F238E27FC236}">
                <a16:creationId xmlns:a16="http://schemas.microsoft.com/office/drawing/2014/main" id="{779FE61C-62D5-59A2-917F-D68BEB27DE92}"/>
              </a:ext>
            </a:extLst>
          </p:cNvPr>
          <p:cNvSpPr>
            <a:spLocks noGrp="1"/>
          </p:cNvSpPr>
          <p:nvPr userDrawn="1">
            <p:ph type="body" sz="quarter" idx="43" hasCustomPrompt="1"/>
          </p:nvPr>
        </p:nvSpPr>
        <p:spPr>
          <a:xfrm>
            <a:off x="538417" y="1425772"/>
            <a:ext cx="8067164"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27" name="Text Placeholder 2">
            <a:extLst>
              <a:ext uri="{FF2B5EF4-FFF2-40B4-BE49-F238E27FC236}">
                <a16:creationId xmlns:a16="http://schemas.microsoft.com/office/drawing/2014/main" id="{6EE6369D-D96E-78CE-DD07-C42379D8D8F4}"/>
              </a:ext>
            </a:extLst>
          </p:cNvPr>
          <p:cNvSpPr>
            <a:spLocks noGrp="1"/>
          </p:cNvSpPr>
          <p:nvPr userDrawn="1">
            <p:ph type="body" sz="quarter" idx="44" hasCustomPrompt="1"/>
          </p:nvPr>
        </p:nvSpPr>
        <p:spPr>
          <a:xfrm>
            <a:off x="538417" y="1711028"/>
            <a:ext cx="8067164" cy="2653386"/>
          </a:xfrm>
          <a:prstGeom prst="rect">
            <a:avLst/>
          </a:prstGeom>
        </p:spPr>
        <p:txBody>
          <a:bodyPr lIns="0" tIns="0" rIns="0" bIns="0">
            <a:noAutofit/>
          </a:bodyPr>
          <a:lstStyle>
            <a:lvl1pPr marL="0" indent="0">
              <a:lnSpc>
                <a:spcPct val="100000"/>
              </a:lnSpc>
              <a:spcBef>
                <a:spcPts val="0"/>
              </a:spcBef>
              <a:spcAft>
                <a:spcPts val="300"/>
              </a:spcAft>
              <a:buClrTx/>
              <a:buSzPct val="25000"/>
              <a:buFont typeface="HGGothicE" panose="020B0400000000000000" pitchFamily="49" charset="-128"/>
              <a:buChar char=" "/>
              <a:defRPr sz="1000">
                <a:solidFill>
                  <a:schemeClr val="tx1"/>
                </a:solidFill>
              </a:defRPr>
            </a:lvl1pPr>
            <a:lvl2pPr marL="172800" indent="-171450">
              <a:lnSpc>
                <a:spcPct val="100000"/>
              </a:lnSpc>
              <a:spcBef>
                <a:spcPts val="0"/>
              </a:spcBef>
              <a:spcAft>
                <a:spcPts val="300"/>
              </a:spcAft>
              <a:buClr>
                <a:schemeClr val="accent2"/>
              </a:buClr>
              <a:buFont typeface="Arial" panose="020B0604020202020204" pitchFamily="34" charset="0"/>
              <a:buChar char="•"/>
              <a:defRPr sz="900">
                <a:solidFill>
                  <a:schemeClr val="tx1"/>
                </a:solidFill>
              </a:defRPr>
            </a:lvl2pPr>
            <a:lvl3pPr marL="345600" indent="-171450">
              <a:lnSpc>
                <a:spcPct val="100000"/>
              </a:lnSpc>
              <a:spcBef>
                <a:spcPts val="0"/>
              </a:spcBef>
              <a:spcAft>
                <a:spcPts val="300"/>
              </a:spcAft>
              <a:buClr>
                <a:schemeClr val="accent2"/>
              </a:buClr>
              <a:buFont typeface="Arial" panose="020B0604020202020204" pitchFamily="34" charset="0"/>
              <a:buChar char="-"/>
              <a:defRPr sz="800">
                <a:solidFill>
                  <a:schemeClr val="tx1"/>
                </a:solidFill>
              </a:defRPr>
            </a:lvl3pPr>
            <a:lvl4pPr marL="518400" indent="-172800">
              <a:lnSpc>
                <a:spcPct val="100000"/>
              </a:lnSpc>
              <a:spcBef>
                <a:spcPts val="0"/>
              </a:spcBef>
              <a:spcAft>
                <a:spcPts val="300"/>
              </a:spcAft>
              <a:buClr>
                <a:schemeClr val="accent2"/>
              </a:buClr>
              <a:buFont typeface="Wingdings" panose="05000000000000000000" pitchFamily="2" charset="2"/>
              <a:buChar char="§"/>
              <a:defRPr sz="7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Tree>
    <p:extLst>
      <p:ext uri="{BB962C8B-B14F-4D97-AF65-F5344CB8AC3E}">
        <p14:creationId xmlns:p14="http://schemas.microsoft.com/office/powerpoint/2010/main" val="365300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2.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DBB409A-8BD3-FE0A-7D4A-92D23ADAAAF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15" name="Graphic 9">
            <a:extLst>
              <a:ext uri="{FF2B5EF4-FFF2-40B4-BE49-F238E27FC236}">
                <a16:creationId xmlns:a16="http://schemas.microsoft.com/office/drawing/2014/main" id="{76C03077-95FF-CCDB-4979-7B7C5EF782FF}"/>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29" name="TextBox 28">
            <a:extLst>
              <a:ext uri="{FF2B5EF4-FFF2-40B4-BE49-F238E27FC236}">
                <a16:creationId xmlns:a16="http://schemas.microsoft.com/office/drawing/2014/main" id="{41C75DD2-69B5-92F6-CC71-046B8BEBABBC}"/>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30" name="Graphic 29">
            <a:extLst>
              <a:ext uri="{FF2B5EF4-FFF2-40B4-BE49-F238E27FC236}">
                <a16:creationId xmlns:a16="http://schemas.microsoft.com/office/drawing/2014/main" id="{325E3B3C-6F3A-BC48-6A19-90EBB888B8A8}"/>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31" name="Graphic 30">
            <a:extLst>
              <a:ext uri="{FF2B5EF4-FFF2-40B4-BE49-F238E27FC236}">
                <a16:creationId xmlns:a16="http://schemas.microsoft.com/office/drawing/2014/main" id="{90AA819B-70D1-D423-A50E-1334E353AFCA}"/>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32" name="Text Placeholder 8">
            <a:extLst>
              <a:ext uri="{FF2B5EF4-FFF2-40B4-BE49-F238E27FC236}">
                <a16:creationId xmlns:a16="http://schemas.microsoft.com/office/drawing/2014/main" id="{1FDCA408-AAC7-7F07-F510-B42655916BA3}"/>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33" name="Title 6">
            <a:extLst>
              <a:ext uri="{FF2B5EF4-FFF2-40B4-BE49-F238E27FC236}">
                <a16:creationId xmlns:a16="http://schemas.microsoft.com/office/drawing/2014/main" id="{D3868A48-B884-8278-6229-8E52DCFAEAC5}"/>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2" name="Text Placeholder 8">
            <a:extLst>
              <a:ext uri="{FF2B5EF4-FFF2-40B4-BE49-F238E27FC236}">
                <a16:creationId xmlns:a16="http://schemas.microsoft.com/office/drawing/2014/main" id="{C7073077-7934-3DE6-5C3D-8BD5B3F6CD63}"/>
              </a:ext>
            </a:extLst>
          </p:cNvPr>
          <p:cNvSpPr>
            <a:spLocks noGrp="1"/>
          </p:cNvSpPr>
          <p:nvPr userDrawn="1">
            <p:ph type="body" sz="quarter" idx="11" hasCustomPrompt="1"/>
          </p:nvPr>
        </p:nvSpPr>
        <p:spPr>
          <a:xfrm>
            <a:off x="538417" y="1425772"/>
            <a:ext cx="3819636"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3" name="Text Placeholder 2">
            <a:extLst>
              <a:ext uri="{FF2B5EF4-FFF2-40B4-BE49-F238E27FC236}">
                <a16:creationId xmlns:a16="http://schemas.microsoft.com/office/drawing/2014/main" id="{D87A1896-0D76-A3A3-E4F1-1129621EE613}"/>
              </a:ext>
            </a:extLst>
          </p:cNvPr>
          <p:cNvSpPr>
            <a:spLocks noGrp="1"/>
          </p:cNvSpPr>
          <p:nvPr userDrawn="1">
            <p:ph type="body" sz="quarter" idx="42" hasCustomPrompt="1"/>
          </p:nvPr>
        </p:nvSpPr>
        <p:spPr>
          <a:xfrm>
            <a:off x="538417" y="1711028"/>
            <a:ext cx="3819636" cy="2653386"/>
          </a:xfrm>
          <a:prstGeom prst="rect">
            <a:avLst/>
          </a:prstGeom>
        </p:spPr>
        <p:txBody>
          <a:bodyPr lIns="0" tIns="0" rIns="0" bIns="0">
            <a:noAutofit/>
          </a:bodyPr>
          <a:lstStyle>
            <a:lvl1pPr marL="0" indent="0">
              <a:lnSpc>
                <a:spcPct val="100000"/>
              </a:lnSpc>
              <a:spcBef>
                <a:spcPts val="0"/>
              </a:spcBef>
              <a:spcAft>
                <a:spcPts val="300"/>
              </a:spcAft>
              <a:buClrTx/>
              <a:buSzPct val="25000"/>
              <a:buFont typeface="HGGothicE" panose="020B0400000000000000" pitchFamily="49" charset="-128"/>
              <a:buChar char=" "/>
              <a:defRPr sz="1000">
                <a:solidFill>
                  <a:schemeClr val="tx1"/>
                </a:solidFill>
              </a:defRPr>
            </a:lvl1pPr>
            <a:lvl2pPr marL="172800" indent="-171450">
              <a:lnSpc>
                <a:spcPct val="100000"/>
              </a:lnSpc>
              <a:spcBef>
                <a:spcPts val="0"/>
              </a:spcBef>
              <a:spcAft>
                <a:spcPts val="300"/>
              </a:spcAft>
              <a:buClr>
                <a:schemeClr val="accent2"/>
              </a:buClr>
              <a:buFont typeface="Arial" panose="020B0604020202020204" pitchFamily="34" charset="0"/>
              <a:buChar char="•"/>
              <a:defRPr sz="900">
                <a:solidFill>
                  <a:schemeClr val="tx1"/>
                </a:solidFill>
              </a:defRPr>
            </a:lvl2pPr>
            <a:lvl3pPr marL="345600" indent="-171450">
              <a:lnSpc>
                <a:spcPct val="100000"/>
              </a:lnSpc>
              <a:spcBef>
                <a:spcPts val="0"/>
              </a:spcBef>
              <a:spcAft>
                <a:spcPts val="300"/>
              </a:spcAft>
              <a:buClr>
                <a:schemeClr val="accent2"/>
              </a:buClr>
              <a:buFont typeface="Arial" panose="020B0604020202020204" pitchFamily="34" charset="0"/>
              <a:buChar char="-"/>
              <a:defRPr sz="800">
                <a:solidFill>
                  <a:schemeClr val="tx1"/>
                </a:solidFill>
              </a:defRPr>
            </a:lvl3pPr>
            <a:lvl4pPr marL="518400" indent="-172800">
              <a:lnSpc>
                <a:spcPct val="100000"/>
              </a:lnSpc>
              <a:spcBef>
                <a:spcPts val="0"/>
              </a:spcBef>
              <a:spcAft>
                <a:spcPts val="300"/>
              </a:spcAft>
              <a:buClr>
                <a:schemeClr val="accent2"/>
              </a:buClr>
              <a:buFont typeface="Wingdings" panose="05000000000000000000" pitchFamily="2" charset="2"/>
              <a:buChar char="§"/>
              <a:defRPr sz="7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
        <p:nvSpPr>
          <p:cNvPr id="4" name="Text Placeholder 8">
            <a:extLst>
              <a:ext uri="{FF2B5EF4-FFF2-40B4-BE49-F238E27FC236}">
                <a16:creationId xmlns:a16="http://schemas.microsoft.com/office/drawing/2014/main" id="{C13EDB01-1B0C-5792-2D39-D439419190E2}"/>
              </a:ext>
            </a:extLst>
          </p:cNvPr>
          <p:cNvSpPr>
            <a:spLocks noGrp="1"/>
          </p:cNvSpPr>
          <p:nvPr userDrawn="1">
            <p:ph type="body" sz="quarter" idx="43" hasCustomPrompt="1"/>
          </p:nvPr>
        </p:nvSpPr>
        <p:spPr>
          <a:xfrm>
            <a:off x="4785947" y="1425772"/>
            <a:ext cx="3819636"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5" name="Text Placeholder 2">
            <a:extLst>
              <a:ext uri="{FF2B5EF4-FFF2-40B4-BE49-F238E27FC236}">
                <a16:creationId xmlns:a16="http://schemas.microsoft.com/office/drawing/2014/main" id="{EF32CC04-0C5C-FDBA-C746-6C128953E09B}"/>
              </a:ext>
            </a:extLst>
          </p:cNvPr>
          <p:cNvSpPr>
            <a:spLocks noGrp="1"/>
          </p:cNvSpPr>
          <p:nvPr userDrawn="1">
            <p:ph type="body" sz="quarter" idx="44" hasCustomPrompt="1"/>
          </p:nvPr>
        </p:nvSpPr>
        <p:spPr>
          <a:xfrm>
            <a:off x="4785945" y="1711028"/>
            <a:ext cx="3819636" cy="2653386"/>
          </a:xfrm>
          <a:prstGeom prst="rect">
            <a:avLst/>
          </a:prstGeom>
        </p:spPr>
        <p:txBody>
          <a:bodyPr lIns="0" tIns="0" rIns="0" bIns="0">
            <a:noAutofit/>
          </a:bodyPr>
          <a:lstStyle>
            <a:lvl1pPr marL="0" indent="0">
              <a:lnSpc>
                <a:spcPct val="100000"/>
              </a:lnSpc>
              <a:spcBef>
                <a:spcPts val="0"/>
              </a:spcBef>
              <a:spcAft>
                <a:spcPts val="300"/>
              </a:spcAft>
              <a:buClrTx/>
              <a:buSzPct val="25000"/>
              <a:buFont typeface="HGGothicE" panose="020B0400000000000000" pitchFamily="49" charset="-128"/>
              <a:buChar char=" "/>
              <a:defRPr sz="1000">
                <a:solidFill>
                  <a:schemeClr val="tx1"/>
                </a:solidFill>
              </a:defRPr>
            </a:lvl1pPr>
            <a:lvl2pPr marL="172800" indent="-171450">
              <a:lnSpc>
                <a:spcPct val="100000"/>
              </a:lnSpc>
              <a:spcBef>
                <a:spcPts val="0"/>
              </a:spcBef>
              <a:spcAft>
                <a:spcPts val="300"/>
              </a:spcAft>
              <a:buClr>
                <a:schemeClr val="accent2"/>
              </a:buClr>
              <a:buFont typeface="Arial" panose="020B0604020202020204" pitchFamily="34" charset="0"/>
              <a:buChar char="•"/>
              <a:defRPr sz="900">
                <a:solidFill>
                  <a:schemeClr val="tx1"/>
                </a:solidFill>
              </a:defRPr>
            </a:lvl2pPr>
            <a:lvl3pPr marL="345600" indent="-171450">
              <a:lnSpc>
                <a:spcPct val="100000"/>
              </a:lnSpc>
              <a:spcBef>
                <a:spcPts val="0"/>
              </a:spcBef>
              <a:spcAft>
                <a:spcPts val="300"/>
              </a:spcAft>
              <a:buClr>
                <a:schemeClr val="accent2"/>
              </a:buClr>
              <a:buFont typeface="Arial" panose="020B0604020202020204" pitchFamily="34" charset="0"/>
              <a:buChar char="-"/>
              <a:defRPr sz="800">
                <a:solidFill>
                  <a:schemeClr val="tx1"/>
                </a:solidFill>
              </a:defRPr>
            </a:lvl3pPr>
            <a:lvl4pPr marL="518400" indent="-172800">
              <a:lnSpc>
                <a:spcPct val="100000"/>
              </a:lnSpc>
              <a:spcBef>
                <a:spcPts val="0"/>
              </a:spcBef>
              <a:spcAft>
                <a:spcPts val="300"/>
              </a:spcAft>
              <a:buClr>
                <a:schemeClr val="accent2"/>
              </a:buClr>
              <a:buFont typeface="Wingdings" panose="05000000000000000000" pitchFamily="2" charset="2"/>
              <a:buChar char="§"/>
              <a:defRPr sz="7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Tree>
    <p:extLst>
      <p:ext uri="{BB962C8B-B14F-4D97-AF65-F5344CB8AC3E}">
        <p14:creationId xmlns:p14="http://schemas.microsoft.com/office/powerpoint/2010/main" val="358736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2.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5DA9D0D-AF4A-050C-2AD4-DBB617727536}"/>
              </a:ext>
            </a:extLst>
          </p:cNvPr>
          <p:cNvPicPr>
            <a:picLocks noChangeAspect="1"/>
          </p:cNvPicPr>
          <p:nvPr userDrawn="1"/>
        </p:nvPicPr>
        <p:blipFill>
          <a:blip>
            <a:extLst>
              <a:ext uri="{96DAC541-7B7A-43D3-8B79-37D633B846F1}">
                <asvg:svgBlip xmlns:asvg="http://schemas.microsoft.com/office/drawing/2016/SVG/main" r:embed="rId2"/>
              </a:ext>
            </a:extLst>
          </a:blip>
          <a:srcRect r="63506"/>
          <a:stretch>
            <a:fillRect/>
          </a:stretch>
        </p:blipFill>
        <p:spPr>
          <a:xfrm>
            <a:off x="5137094" y="22631"/>
            <a:ext cx="3505200" cy="5023206"/>
          </a:xfrm>
          <a:custGeom>
            <a:avLst/>
            <a:gdLst>
              <a:gd name="connsiteX0" fmla="*/ 0 w 2495191"/>
              <a:gd name="connsiteY0" fmla="*/ 0 h 3575792"/>
              <a:gd name="connsiteX1" fmla="*/ 2495191 w 2495191"/>
              <a:gd name="connsiteY1" fmla="*/ 0 h 3575792"/>
              <a:gd name="connsiteX2" fmla="*/ 2495191 w 2495191"/>
              <a:gd name="connsiteY2" fmla="*/ 1965344 h 3575792"/>
              <a:gd name="connsiteX3" fmla="*/ 1847037 w 2495191"/>
              <a:gd name="connsiteY3" fmla="*/ 1965344 h 3575792"/>
              <a:gd name="connsiteX4" fmla="*/ 1847037 w 2495191"/>
              <a:gd name="connsiteY4" fmla="*/ 3097626 h 3575792"/>
              <a:gd name="connsiteX5" fmla="*/ 2495191 w 2495191"/>
              <a:gd name="connsiteY5" fmla="*/ 3097626 h 3575792"/>
              <a:gd name="connsiteX6" fmla="*/ 2495191 w 2495191"/>
              <a:gd name="connsiteY6" fmla="*/ 3575792 h 3575792"/>
              <a:gd name="connsiteX7" fmla="*/ 0 w 2495191"/>
              <a:gd name="connsiteY7" fmla="*/ 3575792 h 357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191" h="3575792">
                <a:moveTo>
                  <a:pt x="0" y="0"/>
                </a:moveTo>
                <a:lnTo>
                  <a:pt x="2495191" y="0"/>
                </a:lnTo>
                <a:lnTo>
                  <a:pt x="2495191" y="1965344"/>
                </a:lnTo>
                <a:lnTo>
                  <a:pt x="1847037" y="1965344"/>
                </a:lnTo>
                <a:lnTo>
                  <a:pt x="1847037" y="3097626"/>
                </a:lnTo>
                <a:lnTo>
                  <a:pt x="2495191" y="3097626"/>
                </a:lnTo>
                <a:lnTo>
                  <a:pt x="2495191" y="3575792"/>
                </a:lnTo>
                <a:lnTo>
                  <a:pt x="0" y="3575792"/>
                </a:lnTo>
                <a:close/>
              </a:path>
            </a:pathLst>
          </a:custGeom>
        </p:spPr>
      </p:pic>
      <p:pic>
        <p:nvPicPr>
          <p:cNvPr id="10" name="Graphic 9">
            <a:extLst>
              <a:ext uri="{FF2B5EF4-FFF2-40B4-BE49-F238E27FC236}">
                <a16:creationId xmlns:a16="http://schemas.microsoft.com/office/drawing/2014/main" id="{BDBB409A-8BD3-FE0A-7D4A-92D23ADAAAF8}"/>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sp>
        <p:nvSpPr>
          <p:cNvPr id="15" name="Graphic 9">
            <a:extLst>
              <a:ext uri="{FF2B5EF4-FFF2-40B4-BE49-F238E27FC236}">
                <a16:creationId xmlns:a16="http://schemas.microsoft.com/office/drawing/2014/main" id="{76C03077-95FF-CCDB-4979-7B7C5EF782FF}"/>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29" name="TextBox 28">
            <a:extLst>
              <a:ext uri="{FF2B5EF4-FFF2-40B4-BE49-F238E27FC236}">
                <a16:creationId xmlns:a16="http://schemas.microsoft.com/office/drawing/2014/main" id="{41C75DD2-69B5-92F6-CC71-046B8BEBABBC}"/>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30" name="Graphic 29">
            <a:extLst>
              <a:ext uri="{FF2B5EF4-FFF2-40B4-BE49-F238E27FC236}">
                <a16:creationId xmlns:a16="http://schemas.microsoft.com/office/drawing/2014/main" id="{325E3B3C-6F3A-BC48-6A19-90EBB888B8A8}"/>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31" name="Graphic 30">
            <a:extLst>
              <a:ext uri="{FF2B5EF4-FFF2-40B4-BE49-F238E27FC236}">
                <a16:creationId xmlns:a16="http://schemas.microsoft.com/office/drawing/2014/main" id="{90AA819B-70D1-D423-A50E-1334E353AFCA}"/>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32" name="Text Placeholder 8">
            <a:extLst>
              <a:ext uri="{FF2B5EF4-FFF2-40B4-BE49-F238E27FC236}">
                <a16:creationId xmlns:a16="http://schemas.microsoft.com/office/drawing/2014/main" id="{1FDCA408-AAC7-7F07-F510-B42655916BA3}"/>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33" name="Title 6">
            <a:extLst>
              <a:ext uri="{FF2B5EF4-FFF2-40B4-BE49-F238E27FC236}">
                <a16:creationId xmlns:a16="http://schemas.microsoft.com/office/drawing/2014/main" id="{D3868A48-B884-8278-6229-8E52DCFAEAC5}"/>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34" name="Text Placeholder 8">
            <a:extLst>
              <a:ext uri="{FF2B5EF4-FFF2-40B4-BE49-F238E27FC236}">
                <a16:creationId xmlns:a16="http://schemas.microsoft.com/office/drawing/2014/main" id="{13201795-798C-B356-F64B-57AF5E6B1FEA}"/>
              </a:ext>
            </a:extLst>
          </p:cNvPr>
          <p:cNvSpPr>
            <a:spLocks noGrp="1"/>
          </p:cNvSpPr>
          <p:nvPr userDrawn="1">
            <p:ph type="body" sz="quarter" idx="11" hasCustomPrompt="1"/>
          </p:nvPr>
        </p:nvSpPr>
        <p:spPr>
          <a:xfrm>
            <a:off x="538417" y="1425772"/>
            <a:ext cx="3819636"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35" name="Text Placeholder 2">
            <a:extLst>
              <a:ext uri="{FF2B5EF4-FFF2-40B4-BE49-F238E27FC236}">
                <a16:creationId xmlns:a16="http://schemas.microsoft.com/office/drawing/2014/main" id="{DA7C9D4B-9BC8-5319-94D7-AAE2274A1A8B}"/>
              </a:ext>
            </a:extLst>
          </p:cNvPr>
          <p:cNvSpPr>
            <a:spLocks noGrp="1"/>
          </p:cNvSpPr>
          <p:nvPr userDrawn="1">
            <p:ph type="body" sz="quarter" idx="42" hasCustomPrompt="1"/>
          </p:nvPr>
        </p:nvSpPr>
        <p:spPr>
          <a:xfrm>
            <a:off x="538417" y="1711028"/>
            <a:ext cx="3819636" cy="2653386"/>
          </a:xfrm>
          <a:prstGeom prst="rect">
            <a:avLst/>
          </a:prstGeom>
        </p:spPr>
        <p:txBody>
          <a:bodyPr lIns="0" tIns="0" rIns="0" bIns="0">
            <a:noAutofit/>
          </a:bodyPr>
          <a:lstStyle>
            <a:lvl1pPr marL="0" indent="0">
              <a:lnSpc>
                <a:spcPct val="100000"/>
              </a:lnSpc>
              <a:spcBef>
                <a:spcPts val="0"/>
              </a:spcBef>
              <a:spcAft>
                <a:spcPts val="300"/>
              </a:spcAft>
              <a:buClrTx/>
              <a:buSzPct val="25000"/>
              <a:buFont typeface="HGGothicE" panose="020B0400000000000000" pitchFamily="49" charset="-128"/>
              <a:buChar char=" "/>
              <a:defRPr sz="1000">
                <a:solidFill>
                  <a:schemeClr val="tx1"/>
                </a:solidFill>
              </a:defRPr>
            </a:lvl1pPr>
            <a:lvl2pPr marL="172800" indent="-171450">
              <a:lnSpc>
                <a:spcPct val="100000"/>
              </a:lnSpc>
              <a:spcBef>
                <a:spcPts val="0"/>
              </a:spcBef>
              <a:spcAft>
                <a:spcPts val="300"/>
              </a:spcAft>
              <a:buClr>
                <a:schemeClr val="accent2"/>
              </a:buClr>
              <a:buFont typeface="Arial" panose="020B0604020202020204" pitchFamily="34" charset="0"/>
              <a:buChar char="•"/>
              <a:defRPr sz="900">
                <a:solidFill>
                  <a:schemeClr val="tx1"/>
                </a:solidFill>
              </a:defRPr>
            </a:lvl2pPr>
            <a:lvl3pPr marL="345600" indent="-171450">
              <a:lnSpc>
                <a:spcPct val="100000"/>
              </a:lnSpc>
              <a:spcBef>
                <a:spcPts val="0"/>
              </a:spcBef>
              <a:spcAft>
                <a:spcPts val="300"/>
              </a:spcAft>
              <a:buClr>
                <a:schemeClr val="accent2"/>
              </a:buClr>
              <a:buFont typeface="Arial" panose="020B0604020202020204" pitchFamily="34" charset="0"/>
              <a:buChar char="-"/>
              <a:defRPr sz="800">
                <a:solidFill>
                  <a:schemeClr val="tx1"/>
                </a:solidFill>
              </a:defRPr>
            </a:lvl3pPr>
            <a:lvl4pPr marL="518400" indent="-172800">
              <a:lnSpc>
                <a:spcPct val="100000"/>
              </a:lnSpc>
              <a:spcBef>
                <a:spcPts val="0"/>
              </a:spcBef>
              <a:spcAft>
                <a:spcPts val="300"/>
              </a:spcAft>
              <a:buClr>
                <a:schemeClr val="accent2"/>
              </a:buClr>
              <a:buFont typeface="Wingdings" panose="05000000000000000000" pitchFamily="2" charset="2"/>
              <a:buChar char="§"/>
              <a:defRPr sz="7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
        <p:nvSpPr>
          <p:cNvPr id="40" name="Text Placeholder 8">
            <a:extLst>
              <a:ext uri="{FF2B5EF4-FFF2-40B4-BE49-F238E27FC236}">
                <a16:creationId xmlns:a16="http://schemas.microsoft.com/office/drawing/2014/main" id="{0B4D9C62-EBAA-18AE-5D09-3F6F9A01EEB7}"/>
              </a:ext>
            </a:extLst>
          </p:cNvPr>
          <p:cNvSpPr>
            <a:spLocks noGrp="1"/>
          </p:cNvSpPr>
          <p:nvPr userDrawn="1">
            <p:ph type="body" sz="quarter" idx="43" hasCustomPrompt="1"/>
          </p:nvPr>
        </p:nvSpPr>
        <p:spPr>
          <a:xfrm>
            <a:off x="4785947" y="1425772"/>
            <a:ext cx="3819636"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41" name="Text Placeholder 2">
            <a:extLst>
              <a:ext uri="{FF2B5EF4-FFF2-40B4-BE49-F238E27FC236}">
                <a16:creationId xmlns:a16="http://schemas.microsoft.com/office/drawing/2014/main" id="{3AB559D3-4FA4-F86D-4C60-EB7898186E5A}"/>
              </a:ext>
            </a:extLst>
          </p:cNvPr>
          <p:cNvSpPr>
            <a:spLocks noGrp="1"/>
          </p:cNvSpPr>
          <p:nvPr userDrawn="1">
            <p:ph type="body" sz="quarter" idx="44" hasCustomPrompt="1"/>
          </p:nvPr>
        </p:nvSpPr>
        <p:spPr>
          <a:xfrm>
            <a:off x="4785945" y="1711028"/>
            <a:ext cx="3819636" cy="2653386"/>
          </a:xfrm>
          <a:prstGeom prst="rect">
            <a:avLst/>
          </a:prstGeom>
        </p:spPr>
        <p:txBody>
          <a:bodyPr lIns="0" tIns="0" rIns="0" bIns="0">
            <a:noAutofit/>
          </a:bodyPr>
          <a:lstStyle>
            <a:lvl1pPr marL="0" indent="0">
              <a:lnSpc>
                <a:spcPct val="100000"/>
              </a:lnSpc>
              <a:spcBef>
                <a:spcPts val="0"/>
              </a:spcBef>
              <a:spcAft>
                <a:spcPts val="300"/>
              </a:spcAft>
              <a:buClrTx/>
              <a:buSzPct val="25000"/>
              <a:buFont typeface="HGGothicE" panose="020B0400000000000000" pitchFamily="49" charset="-128"/>
              <a:buChar char=" "/>
              <a:defRPr sz="1000">
                <a:solidFill>
                  <a:schemeClr val="tx1"/>
                </a:solidFill>
              </a:defRPr>
            </a:lvl1pPr>
            <a:lvl2pPr marL="172800" indent="-171450">
              <a:lnSpc>
                <a:spcPct val="100000"/>
              </a:lnSpc>
              <a:spcBef>
                <a:spcPts val="0"/>
              </a:spcBef>
              <a:spcAft>
                <a:spcPts val="300"/>
              </a:spcAft>
              <a:buClr>
                <a:schemeClr val="accent2"/>
              </a:buClr>
              <a:buFont typeface="Arial" panose="020B0604020202020204" pitchFamily="34" charset="0"/>
              <a:buChar char="•"/>
              <a:defRPr sz="900">
                <a:solidFill>
                  <a:schemeClr val="tx1"/>
                </a:solidFill>
              </a:defRPr>
            </a:lvl2pPr>
            <a:lvl3pPr marL="345600" indent="-171450">
              <a:lnSpc>
                <a:spcPct val="100000"/>
              </a:lnSpc>
              <a:spcBef>
                <a:spcPts val="0"/>
              </a:spcBef>
              <a:spcAft>
                <a:spcPts val="300"/>
              </a:spcAft>
              <a:buClr>
                <a:schemeClr val="accent2"/>
              </a:buClr>
              <a:buFont typeface="Arial" panose="020B0604020202020204" pitchFamily="34" charset="0"/>
              <a:buChar char="-"/>
              <a:defRPr sz="800">
                <a:solidFill>
                  <a:schemeClr val="tx1"/>
                </a:solidFill>
              </a:defRPr>
            </a:lvl3pPr>
            <a:lvl4pPr marL="518400" indent="-172800">
              <a:lnSpc>
                <a:spcPct val="100000"/>
              </a:lnSpc>
              <a:spcBef>
                <a:spcPts val="0"/>
              </a:spcBef>
              <a:spcAft>
                <a:spcPts val="300"/>
              </a:spcAft>
              <a:buClr>
                <a:schemeClr val="accent2"/>
              </a:buClr>
              <a:buFont typeface="Wingdings" panose="05000000000000000000" pitchFamily="2" charset="2"/>
              <a:buChar char="§"/>
              <a:defRPr sz="7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Tree>
    <p:extLst>
      <p:ext uri="{BB962C8B-B14F-4D97-AF65-F5344CB8AC3E}">
        <p14:creationId xmlns:p14="http://schemas.microsoft.com/office/powerpoint/2010/main" val="3552498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3">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DBB409A-8BD3-FE0A-7D4A-92D23ADAAAF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15" name="Graphic 9">
            <a:extLst>
              <a:ext uri="{FF2B5EF4-FFF2-40B4-BE49-F238E27FC236}">
                <a16:creationId xmlns:a16="http://schemas.microsoft.com/office/drawing/2014/main" id="{76C03077-95FF-CCDB-4979-7B7C5EF782FF}"/>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29" name="TextBox 28">
            <a:extLst>
              <a:ext uri="{FF2B5EF4-FFF2-40B4-BE49-F238E27FC236}">
                <a16:creationId xmlns:a16="http://schemas.microsoft.com/office/drawing/2014/main" id="{41C75DD2-69B5-92F6-CC71-046B8BEBABBC}"/>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30" name="Graphic 29">
            <a:extLst>
              <a:ext uri="{FF2B5EF4-FFF2-40B4-BE49-F238E27FC236}">
                <a16:creationId xmlns:a16="http://schemas.microsoft.com/office/drawing/2014/main" id="{325E3B3C-6F3A-BC48-6A19-90EBB888B8A8}"/>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31" name="Graphic 30">
            <a:extLst>
              <a:ext uri="{FF2B5EF4-FFF2-40B4-BE49-F238E27FC236}">
                <a16:creationId xmlns:a16="http://schemas.microsoft.com/office/drawing/2014/main" id="{90AA819B-70D1-D423-A50E-1334E353AFCA}"/>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32" name="Text Placeholder 8">
            <a:extLst>
              <a:ext uri="{FF2B5EF4-FFF2-40B4-BE49-F238E27FC236}">
                <a16:creationId xmlns:a16="http://schemas.microsoft.com/office/drawing/2014/main" id="{1FDCA408-AAC7-7F07-F510-B42655916BA3}"/>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33" name="Title 6">
            <a:extLst>
              <a:ext uri="{FF2B5EF4-FFF2-40B4-BE49-F238E27FC236}">
                <a16:creationId xmlns:a16="http://schemas.microsoft.com/office/drawing/2014/main" id="{D3868A48-B884-8278-6229-8E52DCFAEAC5}"/>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34" name="Text Placeholder 8">
            <a:extLst>
              <a:ext uri="{FF2B5EF4-FFF2-40B4-BE49-F238E27FC236}">
                <a16:creationId xmlns:a16="http://schemas.microsoft.com/office/drawing/2014/main" id="{13201795-798C-B356-F64B-57AF5E6B1FEA}"/>
              </a:ext>
            </a:extLst>
          </p:cNvPr>
          <p:cNvSpPr>
            <a:spLocks noGrp="1"/>
          </p:cNvSpPr>
          <p:nvPr userDrawn="1">
            <p:ph type="body" sz="quarter" idx="11" hasCustomPrompt="1"/>
          </p:nvPr>
        </p:nvSpPr>
        <p:spPr>
          <a:xfrm>
            <a:off x="538417" y="1425772"/>
            <a:ext cx="3819636"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35" name="Text Placeholder 2">
            <a:extLst>
              <a:ext uri="{FF2B5EF4-FFF2-40B4-BE49-F238E27FC236}">
                <a16:creationId xmlns:a16="http://schemas.microsoft.com/office/drawing/2014/main" id="{DA7C9D4B-9BC8-5319-94D7-AAE2274A1A8B}"/>
              </a:ext>
            </a:extLst>
          </p:cNvPr>
          <p:cNvSpPr>
            <a:spLocks noGrp="1"/>
          </p:cNvSpPr>
          <p:nvPr userDrawn="1">
            <p:ph type="body" sz="quarter" idx="42" hasCustomPrompt="1"/>
          </p:nvPr>
        </p:nvSpPr>
        <p:spPr>
          <a:xfrm>
            <a:off x="538417" y="1711028"/>
            <a:ext cx="3819636" cy="2653386"/>
          </a:xfrm>
          <a:prstGeom prst="rect">
            <a:avLst/>
          </a:prstGeom>
        </p:spPr>
        <p:txBody>
          <a:bodyPr lIns="0" tIns="0" rIns="0" bIns="0">
            <a:noAutofit/>
          </a:bodyPr>
          <a:lstStyle>
            <a:lvl1pPr marL="0" indent="0">
              <a:lnSpc>
                <a:spcPct val="100000"/>
              </a:lnSpc>
              <a:spcBef>
                <a:spcPts val="0"/>
              </a:spcBef>
              <a:spcAft>
                <a:spcPts val="300"/>
              </a:spcAft>
              <a:buClrTx/>
              <a:buSzPct val="25000"/>
              <a:buFont typeface="HGGothicE" panose="020B0400000000000000" pitchFamily="49" charset="-128"/>
              <a:buChar char=" "/>
              <a:defRPr sz="1000">
                <a:solidFill>
                  <a:schemeClr val="tx1"/>
                </a:solidFill>
              </a:defRPr>
            </a:lvl1pPr>
            <a:lvl2pPr marL="172800" indent="-171450">
              <a:lnSpc>
                <a:spcPct val="100000"/>
              </a:lnSpc>
              <a:spcBef>
                <a:spcPts val="0"/>
              </a:spcBef>
              <a:spcAft>
                <a:spcPts val="300"/>
              </a:spcAft>
              <a:buClr>
                <a:schemeClr val="accent2"/>
              </a:buClr>
              <a:buFont typeface="Arial" panose="020B0604020202020204" pitchFamily="34" charset="0"/>
              <a:buChar char="•"/>
              <a:defRPr sz="900">
                <a:solidFill>
                  <a:schemeClr val="tx1"/>
                </a:solidFill>
              </a:defRPr>
            </a:lvl2pPr>
            <a:lvl3pPr marL="345600" indent="-171450">
              <a:lnSpc>
                <a:spcPct val="100000"/>
              </a:lnSpc>
              <a:spcBef>
                <a:spcPts val="0"/>
              </a:spcBef>
              <a:spcAft>
                <a:spcPts val="300"/>
              </a:spcAft>
              <a:buClr>
                <a:schemeClr val="accent2"/>
              </a:buClr>
              <a:buFont typeface="Arial" panose="020B0604020202020204" pitchFamily="34" charset="0"/>
              <a:buChar char="-"/>
              <a:defRPr sz="800">
                <a:solidFill>
                  <a:schemeClr val="tx1"/>
                </a:solidFill>
              </a:defRPr>
            </a:lvl3pPr>
            <a:lvl4pPr marL="518400" indent="-172800">
              <a:lnSpc>
                <a:spcPct val="100000"/>
              </a:lnSpc>
              <a:spcBef>
                <a:spcPts val="0"/>
              </a:spcBef>
              <a:spcAft>
                <a:spcPts val="300"/>
              </a:spcAft>
              <a:buClr>
                <a:schemeClr val="accent2"/>
              </a:buClr>
              <a:buFont typeface="Wingdings" panose="05000000000000000000" pitchFamily="2" charset="2"/>
              <a:buChar char="§"/>
              <a:defRPr sz="7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
        <p:nvSpPr>
          <p:cNvPr id="2" name="Rectangle: Rounded Corners 1">
            <a:extLst>
              <a:ext uri="{FF2B5EF4-FFF2-40B4-BE49-F238E27FC236}">
                <a16:creationId xmlns:a16="http://schemas.microsoft.com/office/drawing/2014/main" id="{BD028396-6BC1-8B8B-61A6-3564EC969FE2}"/>
              </a:ext>
            </a:extLst>
          </p:cNvPr>
          <p:cNvSpPr>
            <a:spLocks/>
          </p:cNvSpPr>
          <p:nvPr userDrawn="1"/>
        </p:nvSpPr>
        <p:spPr>
          <a:xfrm>
            <a:off x="4750755" y="1425772"/>
            <a:ext cx="3518320" cy="2938642"/>
          </a:xfrm>
          <a:prstGeom prst="roundRect">
            <a:avLst>
              <a:gd name="adj" fmla="val 3535"/>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latin typeface="Arial" panose="020B0604020202020204" pitchFamily="34" charset="0"/>
              <a:ea typeface="Verdana" panose="020B0604030504040204" pitchFamily="34" charset="0"/>
            </a:endParaRPr>
          </a:p>
        </p:txBody>
      </p:sp>
      <p:pic>
        <p:nvPicPr>
          <p:cNvPr id="5" name="Graphic 4">
            <a:extLst>
              <a:ext uri="{FF2B5EF4-FFF2-40B4-BE49-F238E27FC236}">
                <a16:creationId xmlns:a16="http://schemas.microsoft.com/office/drawing/2014/main" id="{73D56F49-D785-5E0B-BCC6-0D3C52BCF77C}"/>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3" r="-1593"/>
          <a:stretch/>
        </p:blipFill>
        <p:spPr>
          <a:xfrm>
            <a:off x="5085108" y="1887232"/>
            <a:ext cx="576046" cy="508790"/>
          </a:xfrm>
          <a:prstGeom prst="rect">
            <a:avLst/>
          </a:prstGeom>
        </p:spPr>
      </p:pic>
      <p:sp>
        <p:nvSpPr>
          <p:cNvPr id="20" name="Picture Placeholder 19">
            <a:extLst>
              <a:ext uri="{FF2B5EF4-FFF2-40B4-BE49-F238E27FC236}">
                <a16:creationId xmlns:a16="http://schemas.microsoft.com/office/drawing/2014/main" id="{18DF7A24-8A62-3AB3-61F4-80A20059A94B}"/>
              </a:ext>
            </a:extLst>
          </p:cNvPr>
          <p:cNvSpPr>
            <a:spLocks noGrp="1"/>
          </p:cNvSpPr>
          <p:nvPr userDrawn="1">
            <p:ph type="pic" sz="quarter" idx="43" hasCustomPrompt="1"/>
          </p:nvPr>
        </p:nvSpPr>
        <p:spPr>
          <a:xfrm>
            <a:off x="5229287" y="1999728"/>
            <a:ext cx="284400" cy="283798"/>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23" name="Text Placeholder 2">
            <a:extLst>
              <a:ext uri="{FF2B5EF4-FFF2-40B4-BE49-F238E27FC236}">
                <a16:creationId xmlns:a16="http://schemas.microsoft.com/office/drawing/2014/main" id="{B058EAB5-E355-84B6-ACD5-E0D2624CE758}"/>
              </a:ext>
            </a:extLst>
          </p:cNvPr>
          <p:cNvSpPr>
            <a:spLocks noGrp="1"/>
          </p:cNvSpPr>
          <p:nvPr userDrawn="1">
            <p:ph type="body" sz="quarter" idx="46" hasCustomPrompt="1"/>
          </p:nvPr>
        </p:nvSpPr>
        <p:spPr>
          <a:xfrm>
            <a:off x="5085108" y="2928745"/>
            <a:ext cx="2849614" cy="1000800"/>
          </a:xfrm>
          <a:prstGeom prst="rect">
            <a:avLst/>
          </a:prstGeom>
        </p:spPr>
        <p:txBody>
          <a:bodyPr lIns="0" tIns="0" rIns="0" bIns="0">
            <a:noAutofit/>
          </a:bodyPr>
          <a:lstStyle>
            <a:lvl1pPr marL="0" indent="0">
              <a:lnSpc>
                <a:spcPct val="100000"/>
              </a:lnSpc>
              <a:spcBef>
                <a:spcPts val="0"/>
              </a:spcBef>
              <a:spcAft>
                <a:spcPts val="100"/>
              </a:spcAft>
              <a:buClrTx/>
              <a:buSzPct val="25000"/>
              <a:buFont typeface="HGGothicE" panose="020B0400000000000000" pitchFamily="49" charset="-128"/>
              <a:buChar char=" "/>
              <a:defRPr sz="900">
                <a:solidFill>
                  <a:schemeClr val="tx1"/>
                </a:solidFill>
              </a:defRPr>
            </a:lvl1pPr>
            <a:lvl2pPr marL="172800" indent="-171450">
              <a:lnSpc>
                <a:spcPct val="100000"/>
              </a:lnSpc>
              <a:spcBef>
                <a:spcPts val="0"/>
              </a:spcBef>
              <a:spcAft>
                <a:spcPts val="100"/>
              </a:spcAft>
              <a:buClr>
                <a:schemeClr val="accent2"/>
              </a:buClr>
              <a:buFont typeface="Arial" panose="020B0604020202020204" pitchFamily="34" charset="0"/>
              <a:buChar char="•"/>
              <a:defRPr sz="800">
                <a:solidFill>
                  <a:schemeClr val="tx1"/>
                </a:solidFill>
              </a:defRPr>
            </a:lvl2pPr>
            <a:lvl3pPr marL="345600" indent="-171450">
              <a:lnSpc>
                <a:spcPct val="100000"/>
              </a:lnSpc>
              <a:spcBef>
                <a:spcPts val="0"/>
              </a:spcBef>
              <a:spcAft>
                <a:spcPts val="100"/>
              </a:spcAft>
              <a:buClr>
                <a:schemeClr val="accent2"/>
              </a:buClr>
              <a:buFont typeface="Arial" panose="020B0604020202020204" pitchFamily="34" charset="0"/>
              <a:buChar char="-"/>
              <a:defRPr sz="700">
                <a:solidFill>
                  <a:schemeClr val="tx1"/>
                </a:solidFill>
              </a:defRPr>
            </a:lvl3pPr>
            <a:lvl4pPr marL="518400" indent="-172800">
              <a:lnSpc>
                <a:spcPct val="100000"/>
              </a:lnSpc>
              <a:spcBef>
                <a:spcPts val="0"/>
              </a:spcBef>
              <a:spcAft>
                <a:spcPts val="100"/>
              </a:spcAft>
              <a:buClr>
                <a:schemeClr val="accent2"/>
              </a:buClr>
              <a:buFont typeface="Wingdings" panose="05000000000000000000" pitchFamily="2" charset="2"/>
              <a:buChar char="§"/>
              <a:defRPr sz="6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
        <p:nvSpPr>
          <p:cNvPr id="24" name="Text Placeholder 8">
            <a:extLst>
              <a:ext uri="{FF2B5EF4-FFF2-40B4-BE49-F238E27FC236}">
                <a16:creationId xmlns:a16="http://schemas.microsoft.com/office/drawing/2014/main" id="{E2131EE0-E31F-49D0-C423-23CBAEEAE557}"/>
              </a:ext>
            </a:extLst>
          </p:cNvPr>
          <p:cNvSpPr>
            <a:spLocks noGrp="1"/>
          </p:cNvSpPr>
          <p:nvPr userDrawn="1">
            <p:ph type="body" sz="quarter" idx="45" hasCustomPrompt="1"/>
          </p:nvPr>
        </p:nvSpPr>
        <p:spPr>
          <a:xfrm>
            <a:off x="5085108" y="2487988"/>
            <a:ext cx="2849614" cy="338554"/>
          </a:xfrm>
          <a:prstGeom prst="rect">
            <a:avLst/>
          </a:prstGeom>
        </p:spPr>
        <p:txBody>
          <a:bodyPr lIns="0" tIns="0" rIns="0" bIns="0" anchor="ctr">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Tree>
    <p:extLst>
      <p:ext uri="{BB962C8B-B14F-4D97-AF65-F5344CB8AC3E}">
        <p14:creationId xmlns:p14="http://schemas.microsoft.com/office/powerpoint/2010/main" val="4026082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5D8644B-52C0-18AB-65DE-AABF11D172D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6553188">
            <a:off x="6023056" y="1310690"/>
            <a:ext cx="2755083" cy="2510958"/>
          </a:xfrm>
          <a:prstGeom prst="rect">
            <a:avLst/>
          </a:prstGeom>
        </p:spPr>
      </p:pic>
      <p:sp>
        <p:nvSpPr>
          <p:cNvPr id="11" name="Picture Placeholder 10">
            <a:extLst>
              <a:ext uri="{FF2B5EF4-FFF2-40B4-BE49-F238E27FC236}">
                <a16:creationId xmlns:a16="http://schemas.microsoft.com/office/drawing/2014/main" id="{4A9CFF0A-249C-1EDF-4908-6ED95F0710D8}"/>
              </a:ext>
            </a:extLst>
          </p:cNvPr>
          <p:cNvSpPr>
            <a:spLocks noGrp="1"/>
          </p:cNvSpPr>
          <p:nvPr>
            <p:ph type="pic" sz="quarter" idx="11" hasCustomPrompt="1"/>
          </p:nvPr>
        </p:nvSpPr>
        <p:spPr>
          <a:xfrm>
            <a:off x="5327261" y="799058"/>
            <a:ext cx="2965381" cy="3804390"/>
          </a:xfrm>
          <a:custGeom>
            <a:avLst/>
            <a:gdLst>
              <a:gd name="connsiteX0" fmla="*/ 1549626 w 2965381"/>
              <a:gd name="connsiteY0" fmla="*/ 1810 h 3804390"/>
              <a:gd name="connsiteX1" fmla="*/ 2080780 w 2965381"/>
              <a:gd name="connsiteY1" fmla="*/ 145502 h 3804390"/>
              <a:gd name="connsiteX2" fmla="*/ 2883300 w 2965381"/>
              <a:gd name="connsiteY2" fmla="*/ 2343658 h 3804390"/>
              <a:gd name="connsiteX3" fmla="*/ 2106201 w 2965381"/>
              <a:gd name="connsiteY3" fmla="*/ 3783612 h 3804390"/>
              <a:gd name="connsiteX4" fmla="*/ 2106405 w 2965381"/>
              <a:gd name="connsiteY4" fmla="*/ 3784236 h 3804390"/>
              <a:gd name="connsiteX5" fmla="*/ 167 w 2965381"/>
              <a:gd name="connsiteY5" fmla="*/ 1566600 h 3804390"/>
              <a:gd name="connsiteX6" fmla="*/ 1549626 w 2965381"/>
              <a:gd name="connsiteY6" fmla="*/ 1810 h 38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381" h="3804390">
                <a:moveTo>
                  <a:pt x="1549626" y="1810"/>
                </a:moveTo>
                <a:cubicBezTo>
                  <a:pt x="1728799" y="11217"/>
                  <a:pt x="1908844" y="57514"/>
                  <a:pt x="2080780" y="145502"/>
                </a:cubicBezTo>
                <a:cubicBezTo>
                  <a:pt x="2971307" y="601326"/>
                  <a:pt x="3077458" y="1422514"/>
                  <a:pt x="2883300" y="2343658"/>
                </a:cubicBezTo>
                <a:cubicBezTo>
                  <a:pt x="2713506" y="3151139"/>
                  <a:pt x="2503059" y="3665545"/>
                  <a:pt x="2106201" y="3783612"/>
                </a:cubicBezTo>
                <a:lnTo>
                  <a:pt x="2106405" y="3784236"/>
                </a:lnTo>
                <a:cubicBezTo>
                  <a:pt x="1501554" y="3964808"/>
                  <a:pt x="-18309" y="2908319"/>
                  <a:pt x="167" y="1566600"/>
                </a:cubicBezTo>
                <a:cubicBezTo>
                  <a:pt x="13133" y="612952"/>
                  <a:pt x="773204" y="-38958"/>
                  <a:pt x="1549626" y="1810"/>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800"/>
            </a:lvl1pPr>
          </a:lstStyle>
          <a:p>
            <a:r>
              <a:rPr lang="fr-FR" noProof="0" dirty="0"/>
              <a:t>Insérer image</a:t>
            </a:r>
          </a:p>
        </p:txBody>
      </p:sp>
      <p:pic>
        <p:nvPicPr>
          <p:cNvPr id="3" name="Graphic 2">
            <a:extLst>
              <a:ext uri="{FF2B5EF4-FFF2-40B4-BE49-F238E27FC236}">
                <a16:creationId xmlns:a16="http://schemas.microsoft.com/office/drawing/2014/main" id="{789B3644-B970-FC15-D2A0-A97DDBFE9F6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sp>
        <p:nvSpPr>
          <p:cNvPr id="5" name="Graphic 9">
            <a:extLst>
              <a:ext uri="{FF2B5EF4-FFF2-40B4-BE49-F238E27FC236}">
                <a16:creationId xmlns:a16="http://schemas.microsoft.com/office/drawing/2014/main" id="{C5E3A1FA-B8E3-75CF-DF3D-B7BA5D55E05C}"/>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4C5A8CC7-EDCB-2CA5-9935-0A1471ADB871}"/>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7" name="Graphic 6">
            <a:extLst>
              <a:ext uri="{FF2B5EF4-FFF2-40B4-BE49-F238E27FC236}">
                <a16:creationId xmlns:a16="http://schemas.microsoft.com/office/drawing/2014/main" id="{084200C6-5327-677D-950A-E9D662BB8EEB}"/>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8" name="Graphic 7">
            <a:extLst>
              <a:ext uri="{FF2B5EF4-FFF2-40B4-BE49-F238E27FC236}">
                <a16:creationId xmlns:a16="http://schemas.microsoft.com/office/drawing/2014/main" id="{CF0A4BE1-18BA-B9AC-23D7-7887E10DA98C}"/>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16" name="Text Placeholder 8">
            <a:extLst>
              <a:ext uri="{FF2B5EF4-FFF2-40B4-BE49-F238E27FC236}">
                <a16:creationId xmlns:a16="http://schemas.microsoft.com/office/drawing/2014/main" id="{2D07393B-5151-54EF-9427-038541DEAA4A}"/>
              </a:ext>
            </a:extLst>
          </p:cNvPr>
          <p:cNvSpPr>
            <a:spLocks noGrp="1"/>
          </p:cNvSpPr>
          <p:nvPr userDrawn="1">
            <p:ph type="body" sz="quarter" idx="10" hasCustomPrompt="1"/>
          </p:nvPr>
        </p:nvSpPr>
        <p:spPr>
          <a:xfrm>
            <a:off x="538417" y="779086"/>
            <a:ext cx="5576633"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17" name="Title 6">
            <a:extLst>
              <a:ext uri="{FF2B5EF4-FFF2-40B4-BE49-F238E27FC236}">
                <a16:creationId xmlns:a16="http://schemas.microsoft.com/office/drawing/2014/main" id="{209B4060-4F2A-D947-407D-F93E5D06A146}"/>
              </a:ext>
            </a:extLst>
          </p:cNvPr>
          <p:cNvSpPr>
            <a:spLocks noGrp="1"/>
          </p:cNvSpPr>
          <p:nvPr userDrawn="1">
            <p:ph type="title" hasCustomPrompt="1"/>
          </p:nvPr>
        </p:nvSpPr>
        <p:spPr>
          <a:xfrm>
            <a:off x="538417" y="367970"/>
            <a:ext cx="5576633"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12" name="Text Placeholder 8">
            <a:extLst>
              <a:ext uri="{FF2B5EF4-FFF2-40B4-BE49-F238E27FC236}">
                <a16:creationId xmlns:a16="http://schemas.microsoft.com/office/drawing/2014/main" id="{815FB005-48B2-3D3E-3418-772C290B0087}"/>
              </a:ext>
            </a:extLst>
          </p:cNvPr>
          <p:cNvSpPr>
            <a:spLocks noGrp="1"/>
          </p:cNvSpPr>
          <p:nvPr userDrawn="1">
            <p:ph type="body" sz="quarter" idx="12" hasCustomPrompt="1"/>
          </p:nvPr>
        </p:nvSpPr>
        <p:spPr>
          <a:xfrm>
            <a:off x="538416" y="1425771"/>
            <a:ext cx="4033583"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13" name="Text Placeholder 2">
            <a:extLst>
              <a:ext uri="{FF2B5EF4-FFF2-40B4-BE49-F238E27FC236}">
                <a16:creationId xmlns:a16="http://schemas.microsoft.com/office/drawing/2014/main" id="{F401B2A8-408A-F2B5-E2BA-6FBD629E5A78}"/>
              </a:ext>
            </a:extLst>
          </p:cNvPr>
          <p:cNvSpPr>
            <a:spLocks noGrp="1"/>
          </p:cNvSpPr>
          <p:nvPr userDrawn="1">
            <p:ph type="body" sz="quarter" idx="42" hasCustomPrompt="1"/>
          </p:nvPr>
        </p:nvSpPr>
        <p:spPr>
          <a:xfrm>
            <a:off x="538416" y="1711027"/>
            <a:ext cx="4033583" cy="2653386"/>
          </a:xfrm>
          <a:prstGeom prst="rect">
            <a:avLst/>
          </a:prstGeom>
        </p:spPr>
        <p:txBody>
          <a:bodyPr lIns="0" tIns="0" rIns="0" bIns="0">
            <a:noAutofit/>
          </a:bodyPr>
          <a:lstStyle>
            <a:lvl1pPr marL="0" indent="0">
              <a:lnSpc>
                <a:spcPct val="100000"/>
              </a:lnSpc>
              <a:spcBef>
                <a:spcPts val="0"/>
              </a:spcBef>
              <a:spcAft>
                <a:spcPts val="300"/>
              </a:spcAft>
              <a:buClrTx/>
              <a:buSzPct val="25000"/>
              <a:buFont typeface="HGGothicE" panose="020B0400000000000000" pitchFamily="49" charset="-128"/>
              <a:buChar char=" "/>
              <a:defRPr sz="1000">
                <a:solidFill>
                  <a:schemeClr val="tx1"/>
                </a:solidFill>
              </a:defRPr>
            </a:lvl1pPr>
            <a:lvl2pPr marL="172800" indent="-171450">
              <a:lnSpc>
                <a:spcPct val="100000"/>
              </a:lnSpc>
              <a:spcBef>
                <a:spcPts val="0"/>
              </a:spcBef>
              <a:spcAft>
                <a:spcPts val="300"/>
              </a:spcAft>
              <a:buClr>
                <a:schemeClr val="accent2"/>
              </a:buClr>
              <a:buFont typeface="Arial" panose="020B0604020202020204" pitchFamily="34" charset="0"/>
              <a:buChar char="•"/>
              <a:defRPr sz="900">
                <a:solidFill>
                  <a:schemeClr val="tx1"/>
                </a:solidFill>
              </a:defRPr>
            </a:lvl2pPr>
            <a:lvl3pPr marL="345600" indent="-171450">
              <a:lnSpc>
                <a:spcPct val="100000"/>
              </a:lnSpc>
              <a:spcBef>
                <a:spcPts val="0"/>
              </a:spcBef>
              <a:spcAft>
                <a:spcPts val="300"/>
              </a:spcAft>
              <a:buClr>
                <a:schemeClr val="accent2"/>
              </a:buClr>
              <a:buFont typeface="Arial" panose="020B0604020202020204" pitchFamily="34" charset="0"/>
              <a:buChar char="-"/>
              <a:defRPr sz="800">
                <a:solidFill>
                  <a:schemeClr val="tx1"/>
                </a:solidFill>
              </a:defRPr>
            </a:lvl3pPr>
            <a:lvl4pPr marL="518400" indent="-172800">
              <a:lnSpc>
                <a:spcPct val="100000"/>
              </a:lnSpc>
              <a:spcBef>
                <a:spcPts val="0"/>
              </a:spcBef>
              <a:spcAft>
                <a:spcPts val="300"/>
              </a:spcAft>
              <a:buClr>
                <a:schemeClr val="accent2"/>
              </a:buClr>
              <a:buFont typeface="Wingdings" panose="05000000000000000000" pitchFamily="2" charset="2"/>
              <a:buChar char="§"/>
              <a:defRPr sz="7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Tree>
    <p:extLst>
      <p:ext uri="{BB962C8B-B14F-4D97-AF65-F5344CB8AC3E}">
        <p14:creationId xmlns:p14="http://schemas.microsoft.com/office/powerpoint/2010/main" val="2633511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179C3AC-308E-74B7-4C0A-454644DECB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6553188">
            <a:off x="900944" y="686187"/>
            <a:ext cx="3162604" cy="2882370"/>
          </a:xfrm>
          <a:prstGeom prst="rect">
            <a:avLst/>
          </a:prstGeom>
        </p:spPr>
      </p:pic>
      <p:sp>
        <p:nvSpPr>
          <p:cNvPr id="15" name="Picture Placeholder 14">
            <a:extLst>
              <a:ext uri="{FF2B5EF4-FFF2-40B4-BE49-F238E27FC236}">
                <a16:creationId xmlns:a16="http://schemas.microsoft.com/office/drawing/2014/main" id="{DDD732ED-5B4B-3893-BE31-614F2C0A50E3}"/>
              </a:ext>
            </a:extLst>
          </p:cNvPr>
          <p:cNvSpPr>
            <a:spLocks noGrp="1"/>
          </p:cNvSpPr>
          <p:nvPr>
            <p:ph type="pic" sz="quarter" idx="11" hasCustomPrompt="1"/>
          </p:nvPr>
        </p:nvSpPr>
        <p:spPr>
          <a:xfrm>
            <a:off x="468151" y="336507"/>
            <a:ext cx="3187603" cy="4089488"/>
          </a:xfrm>
          <a:custGeom>
            <a:avLst/>
            <a:gdLst>
              <a:gd name="connsiteX0" fmla="*/ 1665753 w 3187603"/>
              <a:gd name="connsiteY0" fmla="*/ 1946 h 4089488"/>
              <a:gd name="connsiteX1" fmla="*/ 2236712 w 3187603"/>
              <a:gd name="connsiteY1" fmla="*/ 156406 h 4089488"/>
              <a:gd name="connsiteX2" fmla="*/ 3099371 w 3187603"/>
              <a:gd name="connsiteY2" fmla="*/ 2519290 h 4089488"/>
              <a:gd name="connsiteX3" fmla="*/ 2264038 w 3187603"/>
              <a:gd name="connsiteY3" fmla="*/ 4067152 h 4089488"/>
              <a:gd name="connsiteX4" fmla="*/ 2264257 w 3187603"/>
              <a:gd name="connsiteY4" fmla="*/ 4067823 h 4089488"/>
              <a:gd name="connsiteX5" fmla="*/ 180 w 3187603"/>
              <a:gd name="connsiteY5" fmla="*/ 1683999 h 4089488"/>
              <a:gd name="connsiteX6" fmla="*/ 1665753 w 3187603"/>
              <a:gd name="connsiteY6" fmla="*/ 1946 h 408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7603" h="4089488">
                <a:moveTo>
                  <a:pt x="1665753" y="1946"/>
                </a:moveTo>
                <a:cubicBezTo>
                  <a:pt x="1858354" y="12058"/>
                  <a:pt x="2051891" y="61824"/>
                  <a:pt x="2236712" y="156406"/>
                </a:cubicBezTo>
                <a:cubicBezTo>
                  <a:pt x="3193973" y="646389"/>
                  <a:pt x="3308079" y="1529116"/>
                  <a:pt x="3099371" y="2519290"/>
                </a:cubicBezTo>
                <a:cubicBezTo>
                  <a:pt x="2916853" y="3387282"/>
                  <a:pt x="2690636" y="3940238"/>
                  <a:pt x="2264038" y="4067152"/>
                </a:cubicBezTo>
                <a:lnTo>
                  <a:pt x="2264257" y="4067823"/>
                </a:lnTo>
                <a:cubicBezTo>
                  <a:pt x="1614079" y="4261927"/>
                  <a:pt x="-19680" y="3126265"/>
                  <a:pt x="180" y="1683999"/>
                </a:cubicBezTo>
                <a:cubicBezTo>
                  <a:pt x="14118" y="658887"/>
                  <a:pt x="831147" y="-41878"/>
                  <a:pt x="1665753" y="1946"/>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800"/>
            </a:lvl1pPr>
          </a:lstStyle>
          <a:p>
            <a:r>
              <a:rPr lang="fr-FR" noProof="0" dirty="0"/>
              <a:t>Insérer image</a:t>
            </a:r>
          </a:p>
        </p:txBody>
      </p:sp>
      <p:pic>
        <p:nvPicPr>
          <p:cNvPr id="3" name="Graphic 2">
            <a:extLst>
              <a:ext uri="{FF2B5EF4-FFF2-40B4-BE49-F238E27FC236}">
                <a16:creationId xmlns:a16="http://schemas.microsoft.com/office/drawing/2014/main" id="{789B3644-B970-FC15-D2A0-A97DDBFE9F6F}"/>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sp>
        <p:nvSpPr>
          <p:cNvPr id="5" name="Graphic 9">
            <a:extLst>
              <a:ext uri="{FF2B5EF4-FFF2-40B4-BE49-F238E27FC236}">
                <a16:creationId xmlns:a16="http://schemas.microsoft.com/office/drawing/2014/main" id="{C5E3A1FA-B8E3-75CF-DF3D-B7BA5D55E05C}"/>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4C5A8CC7-EDCB-2CA5-9935-0A1471ADB871}"/>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7" name="Graphic 6">
            <a:extLst>
              <a:ext uri="{FF2B5EF4-FFF2-40B4-BE49-F238E27FC236}">
                <a16:creationId xmlns:a16="http://schemas.microsoft.com/office/drawing/2014/main" id="{084200C6-5327-677D-950A-E9D662BB8EEB}"/>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8" name="Graphic 7">
            <a:extLst>
              <a:ext uri="{FF2B5EF4-FFF2-40B4-BE49-F238E27FC236}">
                <a16:creationId xmlns:a16="http://schemas.microsoft.com/office/drawing/2014/main" id="{CF0A4BE1-18BA-B9AC-23D7-7887E10DA98C}"/>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22" name="Text Placeholder 8">
            <a:extLst>
              <a:ext uri="{FF2B5EF4-FFF2-40B4-BE49-F238E27FC236}">
                <a16:creationId xmlns:a16="http://schemas.microsoft.com/office/drawing/2014/main" id="{B28934C5-53A6-82DF-05D9-51D9F16BA9D9}"/>
              </a:ext>
            </a:extLst>
          </p:cNvPr>
          <p:cNvSpPr>
            <a:spLocks noGrp="1"/>
          </p:cNvSpPr>
          <p:nvPr userDrawn="1">
            <p:ph type="body" sz="quarter" idx="10" hasCustomPrompt="1"/>
          </p:nvPr>
        </p:nvSpPr>
        <p:spPr>
          <a:xfrm>
            <a:off x="4572000" y="1386772"/>
            <a:ext cx="4033581"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23" name="Title 6">
            <a:extLst>
              <a:ext uri="{FF2B5EF4-FFF2-40B4-BE49-F238E27FC236}">
                <a16:creationId xmlns:a16="http://schemas.microsoft.com/office/drawing/2014/main" id="{1F398A95-C314-A010-36BE-1BEDC5454523}"/>
              </a:ext>
            </a:extLst>
          </p:cNvPr>
          <p:cNvSpPr>
            <a:spLocks noGrp="1"/>
          </p:cNvSpPr>
          <p:nvPr userDrawn="1">
            <p:ph type="title" hasCustomPrompt="1"/>
          </p:nvPr>
        </p:nvSpPr>
        <p:spPr>
          <a:xfrm>
            <a:off x="4572000" y="606324"/>
            <a:ext cx="4033581" cy="738664"/>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a:t>
            </a:r>
            <a:br>
              <a:rPr lang="fr-FR" dirty="0"/>
            </a:br>
            <a:r>
              <a:rPr lang="fr-FR" dirty="0"/>
              <a:t>de la diapositive</a:t>
            </a:r>
          </a:p>
        </p:txBody>
      </p:sp>
      <p:sp>
        <p:nvSpPr>
          <p:cNvPr id="24" name="Text Placeholder 8">
            <a:extLst>
              <a:ext uri="{FF2B5EF4-FFF2-40B4-BE49-F238E27FC236}">
                <a16:creationId xmlns:a16="http://schemas.microsoft.com/office/drawing/2014/main" id="{4E14BD80-FD56-03D2-F07B-A76EDFB77611}"/>
              </a:ext>
            </a:extLst>
          </p:cNvPr>
          <p:cNvSpPr>
            <a:spLocks noGrp="1"/>
          </p:cNvSpPr>
          <p:nvPr userDrawn="1">
            <p:ph type="body" sz="quarter" idx="43" hasCustomPrompt="1"/>
          </p:nvPr>
        </p:nvSpPr>
        <p:spPr>
          <a:xfrm>
            <a:off x="4572000" y="2119786"/>
            <a:ext cx="4033581"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25" name="Text Placeholder 2">
            <a:extLst>
              <a:ext uri="{FF2B5EF4-FFF2-40B4-BE49-F238E27FC236}">
                <a16:creationId xmlns:a16="http://schemas.microsoft.com/office/drawing/2014/main" id="{EC30E904-5E58-BB1E-4A38-AF6BA07FE73F}"/>
              </a:ext>
            </a:extLst>
          </p:cNvPr>
          <p:cNvSpPr>
            <a:spLocks noGrp="1"/>
          </p:cNvSpPr>
          <p:nvPr userDrawn="1">
            <p:ph type="body" sz="quarter" idx="44" hasCustomPrompt="1"/>
          </p:nvPr>
        </p:nvSpPr>
        <p:spPr>
          <a:xfrm>
            <a:off x="4572000" y="2405042"/>
            <a:ext cx="4033581" cy="2045700"/>
          </a:xfrm>
          <a:prstGeom prst="rect">
            <a:avLst/>
          </a:prstGeom>
        </p:spPr>
        <p:txBody>
          <a:bodyPr lIns="0" tIns="0" rIns="0" bIns="0">
            <a:noAutofit/>
          </a:bodyPr>
          <a:lstStyle>
            <a:lvl1pPr marL="0" indent="0">
              <a:lnSpc>
                <a:spcPct val="100000"/>
              </a:lnSpc>
              <a:spcBef>
                <a:spcPts val="0"/>
              </a:spcBef>
              <a:spcAft>
                <a:spcPts val="300"/>
              </a:spcAft>
              <a:buClrTx/>
              <a:buSzPct val="25000"/>
              <a:buFont typeface="HGGothicE" panose="020B0400000000000000" pitchFamily="49" charset="-128"/>
              <a:buChar char=" "/>
              <a:defRPr sz="1000">
                <a:solidFill>
                  <a:schemeClr val="tx1"/>
                </a:solidFill>
              </a:defRPr>
            </a:lvl1pPr>
            <a:lvl2pPr marL="172800" indent="-171450">
              <a:lnSpc>
                <a:spcPct val="100000"/>
              </a:lnSpc>
              <a:spcBef>
                <a:spcPts val="0"/>
              </a:spcBef>
              <a:spcAft>
                <a:spcPts val="300"/>
              </a:spcAft>
              <a:buClr>
                <a:schemeClr val="accent2"/>
              </a:buClr>
              <a:buFont typeface="Arial" panose="020B0604020202020204" pitchFamily="34" charset="0"/>
              <a:buChar char="•"/>
              <a:defRPr sz="900">
                <a:solidFill>
                  <a:schemeClr val="tx1"/>
                </a:solidFill>
              </a:defRPr>
            </a:lvl2pPr>
            <a:lvl3pPr marL="345600" indent="-171450">
              <a:lnSpc>
                <a:spcPct val="100000"/>
              </a:lnSpc>
              <a:spcBef>
                <a:spcPts val="0"/>
              </a:spcBef>
              <a:spcAft>
                <a:spcPts val="300"/>
              </a:spcAft>
              <a:buClr>
                <a:schemeClr val="accent2"/>
              </a:buClr>
              <a:buFont typeface="Arial" panose="020B0604020202020204" pitchFamily="34" charset="0"/>
              <a:buChar char="-"/>
              <a:defRPr sz="800">
                <a:solidFill>
                  <a:schemeClr val="tx1"/>
                </a:solidFill>
              </a:defRPr>
            </a:lvl3pPr>
            <a:lvl4pPr marL="518400" indent="-172800">
              <a:lnSpc>
                <a:spcPct val="100000"/>
              </a:lnSpc>
              <a:spcBef>
                <a:spcPts val="0"/>
              </a:spcBef>
              <a:spcAft>
                <a:spcPts val="300"/>
              </a:spcAft>
              <a:buClr>
                <a:schemeClr val="accent2"/>
              </a:buClr>
              <a:buFont typeface="Wingdings" panose="05000000000000000000" pitchFamily="2" charset="2"/>
              <a:buChar char="§"/>
              <a:defRPr sz="7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Tree>
    <p:extLst>
      <p:ext uri="{BB962C8B-B14F-4D97-AF65-F5344CB8AC3E}">
        <p14:creationId xmlns:p14="http://schemas.microsoft.com/office/powerpoint/2010/main" val="2689350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ED9B1DF-0D7E-2AB5-7ED6-891D666F25E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12" name="Graphic 9">
            <a:extLst>
              <a:ext uri="{FF2B5EF4-FFF2-40B4-BE49-F238E27FC236}">
                <a16:creationId xmlns:a16="http://schemas.microsoft.com/office/drawing/2014/main" id="{607C96D0-D239-7BC4-8E9F-4209D9B6F7DE}"/>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9C925C54-FB73-4973-6B37-43875597E35C}"/>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14" name="Graphic 13">
            <a:extLst>
              <a:ext uri="{FF2B5EF4-FFF2-40B4-BE49-F238E27FC236}">
                <a16:creationId xmlns:a16="http://schemas.microsoft.com/office/drawing/2014/main" id="{5B570262-2015-6DDD-C64B-A2C3BA9B1981}"/>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16" name="Graphic 15">
            <a:extLst>
              <a:ext uri="{FF2B5EF4-FFF2-40B4-BE49-F238E27FC236}">
                <a16:creationId xmlns:a16="http://schemas.microsoft.com/office/drawing/2014/main" id="{D7F41B87-6252-5ECE-9287-D72A1469BCD8}"/>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pic>
        <p:nvPicPr>
          <p:cNvPr id="27" name="Graphic 26">
            <a:extLst>
              <a:ext uri="{FF2B5EF4-FFF2-40B4-BE49-F238E27FC236}">
                <a16:creationId xmlns:a16="http://schemas.microsoft.com/office/drawing/2014/main" id="{118B2B24-8339-21E1-47B2-65A617DDC6EB}"/>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6553188">
            <a:off x="6023056" y="1310690"/>
            <a:ext cx="2755083" cy="2510958"/>
          </a:xfrm>
          <a:prstGeom prst="rect">
            <a:avLst/>
          </a:prstGeom>
        </p:spPr>
      </p:pic>
      <p:sp>
        <p:nvSpPr>
          <p:cNvPr id="28" name="Picture Placeholder 27">
            <a:extLst>
              <a:ext uri="{FF2B5EF4-FFF2-40B4-BE49-F238E27FC236}">
                <a16:creationId xmlns:a16="http://schemas.microsoft.com/office/drawing/2014/main" id="{AEC80FF9-3206-EE3D-B182-5E87DA89FD96}"/>
              </a:ext>
            </a:extLst>
          </p:cNvPr>
          <p:cNvSpPr>
            <a:spLocks noGrp="1"/>
          </p:cNvSpPr>
          <p:nvPr userDrawn="1">
            <p:ph type="pic" sz="quarter" idx="11" hasCustomPrompt="1"/>
          </p:nvPr>
        </p:nvSpPr>
        <p:spPr>
          <a:xfrm>
            <a:off x="5327261" y="799058"/>
            <a:ext cx="2965381" cy="3804390"/>
          </a:xfrm>
          <a:custGeom>
            <a:avLst/>
            <a:gdLst>
              <a:gd name="connsiteX0" fmla="*/ 1549626 w 2965381"/>
              <a:gd name="connsiteY0" fmla="*/ 1810 h 3804390"/>
              <a:gd name="connsiteX1" fmla="*/ 2080780 w 2965381"/>
              <a:gd name="connsiteY1" fmla="*/ 145502 h 3804390"/>
              <a:gd name="connsiteX2" fmla="*/ 2883300 w 2965381"/>
              <a:gd name="connsiteY2" fmla="*/ 2343658 h 3804390"/>
              <a:gd name="connsiteX3" fmla="*/ 2106201 w 2965381"/>
              <a:gd name="connsiteY3" fmla="*/ 3783612 h 3804390"/>
              <a:gd name="connsiteX4" fmla="*/ 2106405 w 2965381"/>
              <a:gd name="connsiteY4" fmla="*/ 3784236 h 3804390"/>
              <a:gd name="connsiteX5" fmla="*/ 167 w 2965381"/>
              <a:gd name="connsiteY5" fmla="*/ 1566600 h 3804390"/>
              <a:gd name="connsiteX6" fmla="*/ 1549626 w 2965381"/>
              <a:gd name="connsiteY6" fmla="*/ 1810 h 38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381" h="3804390">
                <a:moveTo>
                  <a:pt x="1549626" y="1810"/>
                </a:moveTo>
                <a:cubicBezTo>
                  <a:pt x="1728799" y="11217"/>
                  <a:pt x="1908844" y="57514"/>
                  <a:pt x="2080780" y="145502"/>
                </a:cubicBezTo>
                <a:cubicBezTo>
                  <a:pt x="2971307" y="601326"/>
                  <a:pt x="3077458" y="1422514"/>
                  <a:pt x="2883300" y="2343658"/>
                </a:cubicBezTo>
                <a:cubicBezTo>
                  <a:pt x="2713506" y="3151139"/>
                  <a:pt x="2503059" y="3665545"/>
                  <a:pt x="2106201" y="3783612"/>
                </a:cubicBezTo>
                <a:lnTo>
                  <a:pt x="2106405" y="3784236"/>
                </a:lnTo>
                <a:cubicBezTo>
                  <a:pt x="1501554" y="3964808"/>
                  <a:pt x="-18309" y="2908319"/>
                  <a:pt x="167" y="1566600"/>
                </a:cubicBezTo>
                <a:cubicBezTo>
                  <a:pt x="13133" y="612952"/>
                  <a:pt x="773204" y="-38958"/>
                  <a:pt x="1549626" y="1810"/>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800"/>
            </a:lvl1pPr>
          </a:lstStyle>
          <a:p>
            <a:r>
              <a:rPr lang="fr-FR" noProof="0" dirty="0"/>
              <a:t>Insérer image</a:t>
            </a:r>
          </a:p>
        </p:txBody>
      </p:sp>
      <p:sp>
        <p:nvSpPr>
          <p:cNvPr id="29" name="Text Placeholder 8">
            <a:extLst>
              <a:ext uri="{FF2B5EF4-FFF2-40B4-BE49-F238E27FC236}">
                <a16:creationId xmlns:a16="http://schemas.microsoft.com/office/drawing/2014/main" id="{B7C766DD-93E5-BD4A-C544-0E9D2D7AE920}"/>
              </a:ext>
            </a:extLst>
          </p:cNvPr>
          <p:cNvSpPr>
            <a:spLocks noGrp="1"/>
          </p:cNvSpPr>
          <p:nvPr userDrawn="1">
            <p:ph type="body" sz="quarter" idx="10" hasCustomPrompt="1"/>
          </p:nvPr>
        </p:nvSpPr>
        <p:spPr>
          <a:xfrm>
            <a:off x="538417" y="779086"/>
            <a:ext cx="5576633"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30" name="Title 6">
            <a:extLst>
              <a:ext uri="{FF2B5EF4-FFF2-40B4-BE49-F238E27FC236}">
                <a16:creationId xmlns:a16="http://schemas.microsoft.com/office/drawing/2014/main" id="{72ADA0B1-690D-A140-B4F9-8E5243CD461B}"/>
              </a:ext>
            </a:extLst>
          </p:cNvPr>
          <p:cNvSpPr>
            <a:spLocks noGrp="1"/>
          </p:cNvSpPr>
          <p:nvPr userDrawn="1">
            <p:ph type="title" hasCustomPrompt="1"/>
          </p:nvPr>
        </p:nvSpPr>
        <p:spPr>
          <a:xfrm>
            <a:off x="538417" y="367970"/>
            <a:ext cx="5576633"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31" name="Rectangle: Rounded Corners 30">
            <a:extLst>
              <a:ext uri="{FF2B5EF4-FFF2-40B4-BE49-F238E27FC236}">
                <a16:creationId xmlns:a16="http://schemas.microsoft.com/office/drawing/2014/main" id="{E20A01BE-4293-5E53-6BEE-7F92B0D042C2}"/>
              </a:ext>
            </a:extLst>
          </p:cNvPr>
          <p:cNvSpPr/>
          <p:nvPr userDrawn="1"/>
        </p:nvSpPr>
        <p:spPr>
          <a:xfrm>
            <a:off x="517031" y="1375430"/>
            <a:ext cx="3977805" cy="1206812"/>
          </a:xfrm>
          <a:prstGeom prst="roundRect">
            <a:avLst>
              <a:gd name="adj" fmla="val 7035"/>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Verdana" panose="020B0604030504040204" pitchFamily="34" charset="0"/>
            </a:endParaRPr>
          </a:p>
        </p:txBody>
      </p:sp>
      <p:pic>
        <p:nvPicPr>
          <p:cNvPr id="34" name="Graphic 33">
            <a:extLst>
              <a:ext uri="{FF2B5EF4-FFF2-40B4-BE49-F238E27FC236}">
                <a16:creationId xmlns:a16="http://schemas.microsoft.com/office/drawing/2014/main" id="{035809CD-3600-C460-424B-0E0D2FBC6BF5}"/>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914495" y="1727212"/>
            <a:ext cx="571875" cy="503249"/>
          </a:xfrm>
          <a:prstGeom prst="rect">
            <a:avLst/>
          </a:prstGeom>
        </p:spPr>
      </p:pic>
      <p:sp>
        <p:nvSpPr>
          <p:cNvPr id="36" name="Rectangle: Rounded Corners 35">
            <a:extLst>
              <a:ext uri="{FF2B5EF4-FFF2-40B4-BE49-F238E27FC236}">
                <a16:creationId xmlns:a16="http://schemas.microsoft.com/office/drawing/2014/main" id="{78533AD7-4EAA-8D34-545B-B7CA73B0542C}"/>
              </a:ext>
            </a:extLst>
          </p:cNvPr>
          <p:cNvSpPr/>
          <p:nvPr userDrawn="1"/>
        </p:nvSpPr>
        <p:spPr>
          <a:xfrm>
            <a:off x="517031" y="2874518"/>
            <a:ext cx="3977805" cy="1206812"/>
          </a:xfrm>
          <a:prstGeom prst="roundRect">
            <a:avLst>
              <a:gd name="adj" fmla="val 7035"/>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Verdana" panose="020B0604030504040204" pitchFamily="34" charset="0"/>
            </a:endParaRPr>
          </a:p>
        </p:txBody>
      </p:sp>
      <p:pic>
        <p:nvPicPr>
          <p:cNvPr id="39" name="Graphic 38">
            <a:extLst>
              <a:ext uri="{FF2B5EF4-FFF2-40B4-BE49-F238E27FC236}">
                <a16:creationId xmlns:a16="http://schemas.microsoft.com/office/drawing/2014/main" id="{446DFC7E-72EB-D04A-4226-B46EF9597D28}"/>
              </a:ext>
            </a:extLst>
          </p:cNvPr>
          <p:cNvPicPr>
            <a:picLocks/>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l="-1593" r="-1593"/>
          <a:stretch/>
        </p:blipFill>
        <p:spPr>
          <a:xfrm>
            <a:off x="914495" y="3226300"/>
            <a:ext cx="571875" cy="503249"/>
          </a:xfrm>
          <a:prstGeom prst="rect">
            <a:avLst/>
          </a:prstGeom>
        </p:spPr>
      </p:pic>
      <p:sp>
        <p:nvSpPr>
          <p:cNvPr id="42" name="Picture Placeholder 41">
            <a:extLst>
              <a:ext uri="{FF2B5EF4-FFF2-40B4-BE49-F238E27FC236}">
                <a16:creationId xmlns:a16="http://schemas.microsoft.com/office/drawing/2014/main" id="{5B887889-EDB1-16BB-2078-E14A2CE3A3EE}"/>
              </a:ext>
            </a:extLst>
          </p:cNvPr>
          <p:cNvSpPr>
            <a:spLocks noGrp="1"/>
          </p:cNvSpPr>
          <p:nvPr userDrawn="1">
            <p:ph type="pic" sz="quarter" idx="12" hasCustomPrompt="1"/>
          </p:nvPr>
        </p:nvSpPr>
        <p:spPr>
          <a:xfrm>
            <a:off x="1056588" y="1836937"/>
            <a:ext cx="284400" cy="283798"/>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44" name="Picture Placeholder 43">
            <a:extLst>
              <a:ext uri="{FF2B5EF4-FFF2-40B4-BE49-F238E27FC236}">
                <a16:creationId xmlns:a16="http://schemas.microsoft.com/office/drawing/2014/main" id="{192A2CD5-9475-17E9-249A-4F8731013A26}"/>
              </a:ext>
            </a:extLst>
          </p:cNvPr>
          <p:cNvSpPr>
            <a:spLocks noGrp="1"/>
          </p:cNvSpPr>
          <p:nvPr userDrawn="1">
            <p:ph type="pic" sz="quarter" idx="13" hasCustomPrompt="1"/>
          </p:nvPr>
        </p:nvSpPr>
        <p:spPr>
          <a:xfrm>
            <a:off x="1056588" y="3336025"/>
            <a:ext cx="284400" cy="283798"/>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47" name="Text Placeholder 8">
            <a:extLst>
              <a:ext uri="{FF2B5EF4-FFF2-40B4-BE49-F238E27FC236}">
                <a16:creationId xmlns:a16="http://schemas.microsoft.com/office/drawing/2014/main" id="{8CF6D1F4-A5CC-EB4A-2C36-25F3A51F5E2B}"/>
              </a:ext>
            </a:extLst>
          </p:cNvPr>
          <p:cNvSpPr>
            <a:spLocks noGrp="1"/>
          </p:cNvSpPr>
          <p:nvPr userDrawn="1">
            <p:ph type="body" sz="quarter" idx="43" hasCustomPrompt="1"/>
          </p:nvPr>
        </p:nvSpPr>
        <p:spPr>
          <a:xfrm>
            <a:off x="1666850" y="1586701"/>
            <a:ext cx="2472136" cy="338554"/>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1"/>
                </a:solidFill>
                <a:latin typeface="+mj-lt"/>
              </a:defRPr>
            </a:lvl1pPr>
          </a:lstStyle>
          <a:p>
            <a:pPr lvl="0"/>
            <a:r>
              <a:rPr lang="fr-FR" dirty="0"/>
              <a:t>CECI EST LE TITRE DU PARAGRAPHE</a:t>
            </a:r>
          </a:p>
        </p:txBody>
      </p:sp>
      <p:sp>
        <p:nvSpPr>
          <p:cNvPr id="49" name="Text Placeholder 8">
            <a:extLst>
              <a:ext uri="{FF2B5EF4-FFF2-40B4-BE49-F238E27FC236}">
                <a16:creationId xmlns:a16="http://schemas.microsoft.com/office/drawing/2014/main" id="{B5F39679-6251-E1B0-A252-776840A9F345}"/>
              </a:ext>
            </a:extLst>
          </p:cNvPr>
          <p:cNvSpPr>
            <a:spLocks noGrp="1"/>
          </p:cNvSpPr>
          <p:nvPr userDrawn="1">
            <p:ph type="body" sz="quarter" idx="45" hasCustomPrompt="1"/>
          </p:nvPr>
        </p:nvSpPr>
        <p:spPr>
          <a:xfrm>
            <a:off x="1666850" y="3081569"/>
            <a:ext cx="2472136" cy="338554"/>
          </a:xfrm>
          <a:prstGeom prst="rect">
            <a:avLst/>
          </a:prstGeom>
        </p:spPr>
        <p:txBody>
          <a:bodyPr lIns="0" tIns="0" rIns="0" bIns="0" anchor="b">
            <a:noAutofit/>
          </a:bodyPr>
          <a:lstStyle>
            <a:lvl1pPr marL="0" indent="0" algn="l">
              <a:lnSpc>
                <a:spcPct val="100000"/>
              </a:lnSpc>
              <a:spcBef>
                <a:spcPts val="0"/>
              </a:spcBef>
              <a:buNone/>
              <a:defRPr sz="1100" cap="all" spc="0" baseline="0">
                <a:solidFill>
                  <a:srgbClr val="0BBBEF"/>
                </a:solidFill>
                <a:latin typeface="+mj-lt"/>
              </a:defRPr>
            </a:lvl1pPr>
          </a:lstStyle>
          <a:p>
            <a:pPr lvl="0"/>
            <a:r>
              <a:rPr lang="fr-FR" dirty="0"/>
              <a:t>CECI EST LE TITRE DU PARAGRAPHE</a:t>
            </a:r>
          </a:p>
        </p:txBody>
      </p:sp>
      <p:sp>
        <p:nvSpPr>
          <p:cNvPr id="50" name="Text Placeholder 2">
            <a:extLst>
              <a:ext uri="{FF2B5EF4-FFF2-40B4-BE49-F238E27FC236}">
                <a16:creationId xmlns:a16="http://schemas.microsoft.com/office/drawing/2014/main" id="{78A1B748-3C4E-90BE-5622-910662F18EBC}"/>
              </a:ext>
            </a:extLst>
          </p:cNvPr>
          <p:cNvSpPr>
            <a:spLocks noGrp="1"/>
          </p:cNvSpPr>
          <p:nvPr userDrawn="1">
            <p:ph type="body" sz="quarter" idx="46" hasCustomPrompt="1"/>
          </p:nvPr>
        </p:nvSpPr>
        <p:spPr>
          <a:xfrm>
            <a:off x="1666850" y="3450342"/>
            <a:ext cx="2472136" cy="500137"/>
          </a:xfrm>
          <a:prstGeom prst="rect">
            <a:avLst/>
          </a:prstGeom>
        </p:spPr>
        <p:txBody>
          <a:bodyPr lIns="0" tIns="0" rIns="0" bIns="0">
            <a:noAutofit/>
          </a:bodyPr>
          <a:lstStyle>
            <a:lvl1pPr marL="0" indent="0">
              <a:lnSpc>
                <a:spcPct val="100000"/>
              </a:lnSpc>
              <a:spcBef>
                <a:spcPts val="0"/>
              </a:spcBef>
              <a:spcAft>
                <a:spcPts val="100"/>
              </a:spcAft>
              <a:buClrTx/>
              <a:buSzPct val="25000"/>
              <a:buFont typeface="HGGothicE" panose="020B0400000000000000" pitchFamily="49" charset="-128"/>
              <a:buChar char=" "/>
              <a:defRPr sz="900">
                <a:solidFill>
                  <a:schemeClr val="tx1"/>
                </a:solidFill>
              </a:defRPr>
            </a:lvl1pPr>
            <a:lvl2pPr marL="172800" indent="-171450">
              <a:lnSpc>
                <a:spcPct val="100000"/>
              </a:lnSpc>
              <a:spcBef>
                <a:spcPts val="0"/>
              </a:spcBef>
              <a:spcAft>
                <a:spcPts val="100"/>
              </a:spcAft>
              <a:buClr>
                <a:srgbClr val="0BBBEF"/>
              </a:buClr>
              <a:buFont typeface="Arial" panose="020B0604020202020204" pitchFamily="34" charset="0"/>
              <a:buChar char="•"/>
              <a:defRPr sz="800">
                <a:solidFill>
                  <a:schemeClr val="tx1"/>
                </a:solidFill>
              </a:defRPr>
            </a:lvl2pPr>
            <a:lvl3pPr marL="345600" indent="-171450">
              <a:lnSpc>
                <a:spcPct val="100000"/>
              </a:lnSpc>
              <a:spcBef>
                <a:spcPts val="0"/>
              </a:spcBef>
              <a:spcAft>
                <a:spcPts val="100"/>
              </a:spcAft>
              <a:buClr>
                <a:srgbClr val="0BBBEF"/>
              </a:buClr>
              <a:buFont typeface="Arial" panose="020B0604020202020204" pitchFamily="34" charset="0"/>
              <a:buChar char="-"/>
              <a:defRPr sz="700">
                <a:solidFill>
                  <a:schemeClr val="tx1"/>
                </a:solidFill>
              </a:defRPr>
            </a:lvl3pPr>
            <a:lvl4pPr marL="518400" indent="-172800">
              <a:lnSpc>
                <a:spcPct val="100000"/>
              </a:lnSpc>
              <a:spcBef>
                <a:spcPts val="0"/>
              </a:spcBef>
              <a:spcAft>
                <a:spcPts val="100"/>
              </a:spcAft>
              <a:buClr>
                <a:srgbClr val="0BBBEF"/>
              </a:buClr>
              <a:buFont typeface="Wingdings" panose="05000000000000000000" pitchFamily="2" charset="2"/>
              <a:buChar char="§"/>
              <a:defRPr sz="6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
        <p:nvSpPr>
          <p:cNvPr id="51" name="Text Placeholder 2">
            <a:extLst>
              <a:ext uri="{FF2B5EF4-FFF2-40B4-BE49-F238E27FC236}">
                <a16:creationId xmlns:a16="http://schemas.microsoft.com/office/drawing/2014/main" id="{E8DA8669-EE70-D221-25FC-288123ADF7E5}"/>
              </a:ext>
            </a:extLst>
          </p:cNvPr>
          <p:cNvSpPr>
            <a:spLocks noGrp="1"/>
          </p:cNvSpPr>
          <p:nvPr userDrawn="1">
            <p:ph type="body" sz="quarter" idx="44" hasCustomPrompt="1"/>
          </p:nvPr>
        </p:nvSpPr>
        <p:spPr>
          <a:xfrm>
            <a:off x="1666850" y="1955474"/>
            <a:ext cx="2472136" cy="500137"/>
          </a:xfrm>
          <a:prstGeom prst="rect">
            <a:avLst/>
          </a:prstGeom>
        </p:spPr>
        <p:txBody>
          <a:bodyPr lIns="0" tIns="0" rIns="0" bIns="0">
            <a:noAutofit/>
          </a:bodyPr>
          <a:lstStyle>
            <a:lvl1pPr marL="0" indent="0">
              <a:lnSpc>
                <a:spcPct val="100000"/>
              </a:lnSpc>
              <a:spcBef>
                <a:spcPts val="0"/>
              </a:spcBef>
              <a:spcAft>
                <a:spcPts val="100"/>
              </a:spcAft>
              <a:buClrTx/>
              <a:buSzPct val="25000"/>
              <a:buFont typeface="HGGothicE" panose="020B0400000000000000" pitchFamily="49" charset="-128"/>
              <a:buChar char=" "/>
              <a:defRPr sz="900">
                <a:solidFill>
                  <a:schemeClr val="tx1"/>
                </a:solidFill>
              </a:defRPr>
            </a:lvl1pPr>
            <a:lvl2pPr marL="172800" indent="-171450">
              <a:lnSpc>
                <a:spcPct val="100000"/>
              </a:lnSpc>
              <a:spcBef>
                <a:spcPts val="0"/>
              </a:spcBef>
              <a:spcAft>
                <a:spcPts val="100"/>
              </a:spcAft>
              <a:buClr>
                <a:schemeClr val="accent1"/>
              </a:buClr>
              <a:buFont typeface="Arial" panose="020B0604020202020204" pitchFamily="34" charset="0"/>
              <a:buChar char="•"/>
              <a:defRPr sz="800">
                <a:solidFill>
                  <a:schemeClr val="tx1"/>
                </a:solidFill>
              </a:defRPr>
            </a:lvl2pPr>
            <a:lvl3pPr marL="345600" indent="-171450">
              <a:lnSpc>
                <a:spcPct val="100000"/>
              </a:lnSpc>
              <a:spcBef>
                <a:spcPts val="0"/>
              </a:spcBef>
              <a:spcAft>
                <a:spcPts val="100"/>
              </a:spcAft>
              <a:buClr>
                <a:schemeClr val="accent1"/>
              </a:buClr>
              <a:buFont typeface="Arial" panose="020B0604020202020204" pitchFamily="34" charset="0"/>
              <a:buChar char="-"/>
              <a:defRPr sz="700">
                <a:solidFill>
                  <a:schemeClr val="tx1"/>
                </a:solidFill>
              </a:defRPr>
            </a:lvl3pPr>
            <a:lvl4pPr marL="518400" indent="-172800">
              <a:lnSpc>
                <a:spcPct val="100000"/>
              </a:lnSpc>
              <a:spcBef>
                <a:spcPts val="0"/>
              </a:spcBef>
              <a:spcAft>
                <a:spcPts val="100"/>
              </a:spcAft>
              <a:buClr>
                <a:schemeClr val="accent1"/>
              </a:buClr>
              <a:buFont typeface="Wingdings" panose="05000000000000000000" pitchFamily="2" charset="2"/>
              <a:buChar char="§"/>
              <a:defRPr sz="6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Tree>
    <p:extLst>
      <p:ext uri="{BB962C8B-B14F-4D97-AF65-F5344CB8AC3E}">
        <p14:creationId xmlns:p14="http://schemas.microsoft.com/office/powerpoint/2010/main" val="492924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FD7486EC-C759-D632-C3AC-2518E73A003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14" name="Graphic 9">
            <a:extLst>
              <a:ext uri="{FF2B5EF4-FFF2-40B4-BE49-F238E27FC236}">
                <a16:creationId xmlns:a16="http://schemas.microsoft.com/office/drawing/2014/main" id="{4878610E-1191-BF0C-51E6-47E30A055C98}"/>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8FA8EAA1-7AC9-1265-9D84-0EDC28338E8E}"/>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18" name="Graphic 17">
            <a:extLst>
              <a:ext uri="{FF2B5EF4-FFF2-40B4-BE49-F238E27FC236}">
                <a16:creationId xmlns:a16="http://schemas.microsoft.com/office/drawing/2014/main" id="{ECDDC9CB-D549-057B-8CFE-F37C21D1C09A}"/>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19" name="Graphic 18">
            <a:extLst>
              <a:ext uri="{FF2B5EF4-FFF2-40B4-BE49-F238E27FC236}">
                <a16:creationId xmlns:a16="http://schemas.microsoft.com/office/drawing/2014/main" id="{E50C73C2-7D8E-6C3C-53CA-D1998608E849}"/>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20" name="Text Placeholder 8">
            <a:extLst>
              <a:ext uri="{FF2B5EF4-FFF2-40B4-BE49-F238E27FC236}">
                <a16:creationId xmlns:a16="http://schemas.microsoft.com/office/drawing/2014/main" id="{7BCC6677-35E1-8236-ECE5-228E356152D7}"/>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21" name="Title 6">
            <a:extLst>
              <a:ext uri="{FF2B5EF4-FFF2-40B4-BE49-F238E27FC236}">
                <a16:creationId xmlns:a16="http://schemas.microsoft.com/office/drawing/2014/main" id="{4AF06361-F568-B974-ABA7-DB87C990CD3D}"/>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24" name="Rectangle: Rounded Corners 23">
            <a:extLst>
              <a:ext uri="{FF2B5EF4-FFF2-40B4-BE49-F238E27FC236}">
                <a16:creationId xmlns:a16="http://schemas.microsoft.com/office/drawing/2014/main" id="{56E00A46-0766-D7B6-65FD-90EEDF772A1D}"/>
              </a:ext>
            </a:extLst>
          </p:cNvPr>
          <p:cNvSpPr/>
          <p:nvPr userDrawn="1"/>
        </p:nvSpPr>
        <p:spPr>
          <a:xfrm>
            <a:off x="517032" y="1364937"/>
            <a:ext cx="2560902" cy="2716393"/>
          </a:xfrm>
          <a:prstGeom prst="roundRect">
            <a:avLst>
              <a:gd name="adj" fmla="val 3315"/>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Verdana" panose="020B0604030504040204" pitchFamily="34" charset="0"/>
              <a:cs typeface="Verdana" panose="020B0604030504040204" pitchFamily="34" charset="0"/>
            </a:endParaRPr>
          </a:p>
        </p:txBody>
      </p:sp>
      <p:sp>
        <p:nvSpPr>
          <p:cNvPr id="25" name="Rectangle: Rounded Corners 24">
            <a:extLst>
              <a:ext uri="{FF2B5EF4-FFF2-40B4-BE49-F238E27FC236}">
                <a16:creationId xmlns:a16="http://schemas.microsoft.com/office/drawing/2014/main" id="{59662445-C4C2-B89E-764F-A82159EFC530}"/>
              </a:ext>
            </a:extLst>
          </p:cNvPr>
          <p:cNvSpPr/>
          <p:nvPr userDrawn="1"/>
        </p:nvSpPr>
        <p:spPr>
          <a:xfrm>
            <a:off x="3291550" y="1364937"/>
            <a:ext cx="2560902" cy="2716393"/>
          </a:xfrm>
          <a:prstGeom prst="roundRect">
            <a:avLst>
              <a:gd name="adj" fmla="val 3315"/>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latin typeface="Arial" panose="020B0604020202020204" pitchFamily="34" charset="0"/>
              <a:ea typeface="Verdana" panose="020B0604030504040204" pitchFamily="34" charset="0"/>
            </a:endParaRPr>
          </a:p>
        </p:txBody>
      </p:sp>
      <p:sp>
        <p:nvSpPr>
          <p:cNvPr id="26" name="Rectangle: Rounded Corners 25">
            <a:extLst>
              <a:ext uri="{FF2B5EF4-FFF2-40B4-BE49-F238E27FC236}">
                <a16:creationId xmlns:a16="http://schemas.microsoft.com/office/drawing/2014/main" id="{5B77BF5C-9366-D0A1-332A-521B21914E26}"/>
              </a:ext>
            </a:extLst>
          </p:cNvPr>
          <p:cNvSpPr/>
          <p:nvPr userDrawn="1"/>
        </p:nvSpPr>
        <p:spPr>
          <a:xfrm>
            <a:off x="6066067" y="1364937"/>
            <a:ext cx="2560902" cy="2716393"/>
          </a:xfrm>
          <a:prstGeom prst="roundRect">
            <a:avLst>
              <a:gd name="adj" fmla="val 3315"/>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latin typeface="Arial" panose="020B0604020202020204" pitchFamily="34" charset="0"/>
              <a:ea typeface="Verdana" panose="020B0604030504040204" pitchFamily="34" charset="0"/>
            </a:endParaRPr>
          </a:p>
        </p:txBody>
      </p:sp>
      <p:pic>
        <p:nvPicPr>
          <p:cNvPr id="28" name="Graphic 27">
            <a:extLst>
              <a:ext uri="{FF2B5EF4-FFF2-40B4-BE49-F238E27FC236}">
                <a16:creationId xmlns:a16="http://schemas.microsoft.com/office/drawing/2014/main" id="{1C57DBD4-934C-9E47-CAFB-7AA27FDDE5EA}"/>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1511547" y="1666287"/>
            <a:ext cx="571875" cy="503249"/>
          </a:xfrm>
          <a:prstGeom prst="rect">
            <a:avLst/>
          </a:prstGeom>
        </p:spPr>
      </p:pic>
      <p:pic>
        <p:nvPicPr>
          <p:cNvPr id="31" name="Graphic 30">
            <a:extLst>
              <a:ext uri="{FF2B5EF4-FFF2-40B4-BE49-F238E27FC236}">
                <a16:creationId xmlns:a16="http://schemas.microsoft.com/office/drawing/2014/main" id="{49F26FC0-EB01-9F80-8A47-BD2CDF687889}"/>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93" r="-1593"/>
          <a:stretch/>
        </p:blipFill>
        <p:spPr>
          <a:xfrm>
            <a:off x="4286062" y="1666287"/>
            <a:ext cx="569772" cy="503249"/>
          </a:xfrm>
          <a:prstGeom prst="rect">
            <a:avLst/>
          </a:prstGeom>
        </p:spPr>
      </p:pic>
      <p:pic>
        <p:nvPicPr>
          <p:cNvPr id="34" name="Graphic 33">
            <a:extLst>
              <a:ext uri="{FF2B5EF4-FFF2-40B4-BE49-F238E27FC236}">
                <a16:creationId xmlns:a16="http://schemas.microsoft.com/office/drawing/2014/main" id="{EB9ECAE7-9BAD-AC94-C2E9-67FD7E5F0049}"/>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t="-5721" b="-5721"/>
          <a:stretch/>
        </p:blipFill>
        <p:spPr>
          <a:xfrm>
            <a:off x="7045385" y="1652752"/>
            <a:ext cx="550651" cy="530318"/>
          </a:xfrm>
          <a:prstGeom prst="rect">
            <a:avLst/>
          </a:prstGeom>
        </p:spPr>
      </p:pic>
      <p:sp>
        <p:nvSpPr>
          <p:cNvPr id="40" name="Picture Placeholder 39">
            <a:extLst>
              <a:ext uri="{FF2B5EF4-FFF2-40B4-BE49-F238E27FC236}">
                <a16:creationId xmlns:a16="http://schemas.microsoft.com/office/drawing/2014/main" id="{A5DFC12F-ACEC-C2BE-AED5-EECCA6BCFF62}"/>
              </a:ext>
            </a:extLst>
          </p:cNvPr>
          <p:cNvSpPr>
            <a:spLocks noGrp="1"/>
          </p:cNvSpPr>
          <p:nvPr userDrawn="1">
            <p:ph type="pic" sz="quarter" idx="11" hasCustomPrompt="1"/>
          </p:nvPr>
        </p:nvSpPr>
        <p:spPr>
          <a:xfrm>
            <a:off x="1653640" y="1776013"/>
            <a:ext cx="284400" cy="283798"/>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41" name="Picture Placeholder 40">
            <a:extLst>
              <a:ext uri="{FF2B5EF4-FFF2-40B4-BE49-F238E27FC236}">
                <a16:creationId xmlns:a16="http://schemas.microsoft.com/office/drawing/2014/main" id="{EDE1F6BB-8223-CA4D-EF3C-0B6FC8FA918F}"/>
              </a:ext>
            </a:extLst>
          </p:cNvPr>
          <p:cNvSpPr>
            <a:spLocks noGrp="1"/>
          </p:cNvSpPr>
          <p:nvPr userDrawn="1">
            <p:ph type="pic" sz="quarter" idx="12" hasCustomPrompt="1"/>
          </p:nvPr>
        </p:nvSpPr>
        <p:spPr>
          <a:xfrm>
            <a:off x="4427104" y="1776013"/>
            <a:ext cx="284400" cy="283798"/>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42" name="Picture Placeholder 41">
            <a:extLst>
              <a:ext uri="{FF2B5EF4-FFF2-40B4-BE49-F238E27FC236}">
                <a16:creationId xmlns:a16="http://schemas.microsoft.com/office/drawing/2014/main" id="{91F7E67D-B217-243F-89EB-BB8F7B1FA7EE}"/>
              </a:ext>
            </a:extLst>
          </p:cNvPr>
          <p:cNvSpPr>
            <a:spLocks noGrp="1"/>
          </p:cNvSpPr>
          <p:nvPr userDrawn="1">
            <p:ph type="pic" sz="quarter" idx="13" hasCustomPrompt="1"/>
          </p:nvPr>
        </p:nvSpPr>
        <p:spPr>
          <a:xfrm>
            <a:off x="7176866" y="1776012"/>
            <a:ext cx="284400" cy="283798"/>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45" name="Text Placeholder 8">
            <a:extLst>
              <a:ext uri="{FF2B5EF4-FFF2-40B4-BE49-F238E27FC236}">
                <a16:creationId xmlns:a16="http://schemas.microsoft.com/office/drawing/2014/main" id="{D4D3F25D-5BED-9542-508F-6865E219DE1F}"/>
              </a:ext>
            </a:extLst>
          </p:cNvPr>
          <p:cNvSpPr>
            <a:spLocks noGrp="1"/>
          </p:cNvSpPr>
          <p:nvPr userDrawn="1">
            <p:ph type="body" sz="quarter" idx="43" hasCustomPrompt="1"/>
          </p:nvPr>
        </p:nvSpPr>
        <p:spPr>
          <a:xfrm>
            <a:off x="705717" y="2405331"/>
            <a:ext cx="2183534" cy="338554"/>
          </a:xfrm>
          <a:prstGeom prst="rect">
            <a:avLst/>
          </a:prstGeom>
        </p:spPr>
        <p:txBody>
          <a:bodyPr lIns="0" tIns="0" rIns="0" bIns="0" anchor="ctr">
            <a:noAutofit/>
          </a:bodyPr>
          <a:lstStyle>
            <a:lvl1pPr marL="0" indent="0" algn="ctr">
              <a:lnSpc>
                <a:spcPct val="100000"/>
              </a:lnSpc>
              <a:spcBef>
                <a:spcPts val="0"/>
              </a:spcBef>
              <a:buNone/>
              <a:defRPr sz="1100" cap="all" spc="0" baseline="0">
                <a:solidFill>
                  <a:schemeClr val="accent1"/>
                </a:solidFill>
                <a:latin typeface="+mj-lt"/>
              </a:defRPr>
            </a:lvl1pPr>
          </a:lstStyle>
          <a:p>
            <a:pPr lvl="0"/>
            <a:r>
              <a:rPr lang="fr-FR" dirty="0"/>
              <a:t>CECI EST LE TITRE DU PARAGRAPHE</a:t>
            </a:r>
          </a:p>
        </p:txBody>
      </p:sp>
      <p:sp>
        <p:nvSpPr>
          <p:cNvPr id="47" name="Text Placeholder 8">
            <a:extLst>
              <a:ext uri="{FF2B5EF4-FFF2-40B4-BE49-F238E27FC236}">
                <a16:creationId xmlns:a16="http://schemas.microsoft.com/office/drawing/2014/main" id="{1428B1D6-7348-B203-1707-102C3AE5091A}"/>
              </a:ext>
            </a:extLst>
          </p:cNvPr>
          <p:cNvSpPr>
            <a:spLocks noGrp="1"/>
          </p:cNvSpPr>
          <p:nvPr userDrawn="1">
            <p:ph type="body" sz="quarter" idx="46" hasCustomPrompt="1"/>
          </p:nvPr>
        </p:nvSpPr>
        <p:spPr>
          <a:xfrm>
            <a:off x="3480234" y="2405331"/>
            <a:ext cx="2183534" cy="338554"/>
          </a:xfrm>
          <a:prstGeom prst="rect">
            <a:avLst/>
          </a:prstGeom>
        </p:spPr>
        <p:txBody>
          <a:bodyPr lIns="0" tIns="0" rIns="0" bIns="0" anchor="ctr">
            <a:noAutofit/>
          </a:bodyPr>
          <a:lstStyle>
            <a:lvl1pPr marL="0" indent="0" algn="ctr">
              <a:lnSpc>
                <a:spcPct val="100000"/>
              </a:lnSpc>
              <a:spcBef>
                <a:spcPts val="0"/>
              </a:spcBef>
              <a:buNone/>
              <a:defRPr sz="1100" cap="all" spc="0" baseline="0">
                <a:solidFill>
                  <a:srgbClr val="0BBBEF"/>
                </a:solidFill>
                <a:latin typeface="+mj-lt"/>
              </a:defRPr>
            </a:lvl1pPr>
          </a:lstStyle>
          <a:p>
            <a:pPr lvl="0"/>
            <a:r>
              <a:rPr lang="fr-FR" dirty="0"/>
              <a:t>CECI EST LE TITRE DU PARAGRAPHE</a:t>
            </a:r>
          </a:p>
        </p:txBody>
      </p:sp>
      <p:sp>
        <p:nvSpPr>
          <p:cNvPr id="49" name="Text Placeholder 8">
            <a:extLst>
              <a:ext uri="{FF2B5EF4-FFF2-40B4-BE49-F238E27FC236}">
                <a16:creationId xmlns:a16="http://schemas.microsoft.com/office/drawing/2014/main" id="{61DFA193-4B92-655B-2680-334E30C734DF}"/>
              </a:ext>
            </a:extLst>
          </p:cNvPr>
          <p:cNvSpPr>
            <a:spLocks noGrp="1"/>
          </p:cNvSpPr>
          <p:nvPr userDrawn="1">
            <p:ph type="body" sz="quarter" idx="48" hasCustomPrompt="1"/>
          </p:nvPr>
        </p:nvSpPr>
        <p:spPr>
          <a:xfrm>
            <a:off x="6254751" y="2405331"/>
            <a:ext cx="2183534" cy="338554"/>
          </a:xfrm>
          <a:prstGeom prst="rect">
            <a:avLst/>
          </a:prstGeom>
        </p:spPr>
        <p:txBody>
          <a:bodyPr lIns="0" tIns="0" rIns="0" bIns="0" anchor="ctr">
            <a:noAutofit/>
          </a:bodyPr>
          <a:lstStyle>
            <a:lvl1pPr marL="0" indent="0" algn="ctr">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50" name="Text Placeholder 10">
            <a:extLst>
              <a:ext uri="{FF2B5EF4-FFF2-40B4-BE49-F238E27FC236}">
                <a16:creationId xmlns:a16="http://schemas.microsoft.com/office/drawing/2014/main" id="{528D90DA-1CB2-69A0-DCE5-014B464AF4AB}"/>
              </a:ext>
            </a:extLst>
          </p:cNvPr>
          <p:cNvSpPr>
            <a:spLocks noGrp="1"/>
          </p:cNvSpPr>
          <p:nvPr userDrawn="1">
            <p:ph type="body" sz="quarter" idx="110" hasCustomPrompt="1"/>
          </p:nvPr>
        </p:nvSpPr>
        <p:spPr>
          <a:xfrm>
            <a:off x="705716" y="2912810"/>
            <a:ext cx="2183534" cy="871469"/>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51" name="Text Placeholder 10">
            <a:extLst>
              <a:ext uri="{FF2B5EF4-FFF2-40B4-BE49-F238E27FC236}">
                <a16:creationId xmlns:a16="http://schemas.microsoft.com/office/drawing/2014/main" id="{09CAC35A-1799-B00B-4310-FB45469A51E2}"/>
              </a:ext>
            </a:extLst>
          </p:cNvPr>
          <p:cNvSpPr>
            <a:spLocks noGrp="1"/>
          </p:cNvSpPr>
          <p:nvPr userDrawn="1">
            <p:ph type="body" sz="quarter" idx="111" hasCustomPrompt="1"/>
          </p:nvPr>
        </p:nvSpPr>
        <p:spPr>
          <a:xfrm>
            <a:off x="3480234" y="2912810"/>
            <a:ext cx="2183534" cy="871469"/>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52" name="Text Placeholder 10">
            <a:extLst>
              <a:ext uri="{FF2B5EF4-FFF2-40B4-BE49-F238E27FC236}">
                <a16:creationId xmlns:a16="http://schemas.microsoft.com/office/drawing/2014/main" id="{C489CDB7-97FB-424C-9D35-C3E6DC602805}"/>
              </a:ext>
            </a:extLst>
          </p:cNvPr>
          <p:cNvSpPr>
            <a:spLocks noGrp="1"/>
          </p:cNvSpPr>
          <p:nvPr userDrawn="1">
            <p:ph type="body" sz="quarter" idx="112" hasCustomPrompt="1"/>
          </p:nvPr>
        </p:nvSpPr>
        <p:spPr>
          <a:xfrm>
            <a:off x="6254751" y="2912810"/>
            <a:ext cx="2183534" cy="871469"/>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Tree>
    <p:extLst>
      <p:ext uri="{BB962C8B-B14F-4D97-AF65-F5344CB8AC3E}">
        <p14:creationId xmlns:p14="http://schemas.microsoft.com/office/powerpoint/2010/main" val="3970136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3">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968A1DB-4878-0233-F978-833146139A0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8405617">
            <a:off x="6979170" y="1280546"/>
            <a:ext cx="1526596" cy="1391327"/>
          </a:xfrm>
          <a:prstGeom prst="rect">
            <a:avLst/>
          </a:prstGeom>
        </p:spPr>
      </p:pic>
      <p:sp>
        <p:nvSpPr>
          <p:cNvPr id="39" name="Picture Placeholder 38">
            <a:extLst>
              <a:ext uri="{FF2B5EF4-FFF2-40B4-BE49-F238E27FC236}">
                <a16:creationId xmlns:a16="http://schemas.microsoft.com/office/drawing/2014/main" id="{7E7C0F5E-6C48-696E-CFDA-96641755F893}"/>
              </a:ext>
            </a:extLst>
          </p:cNvPr>
          <p:cNvSpPr>
            <a:spLocks noGrp="1"/>
          </p:cNvSpPr>
          <p:nvPr>
            <p:ph type="pic" sz="quarter" idx="13" hasCustomPrompt="1"/>
          </p:nvPr>
        </p:nvSpPr>
        <p:spPr>
          <a:xfrm>
            <a:off x="6434629" y="1194091"/>
            <a:ext cx="1771828" cy="1538289"/>
          </a:xfrm>
          <a:custGeom>
            <a:avLst/>
            <a:gdLst>
              <a:gd name="connsiteX0" fmla="*/ 1111000 w 1771828"/>
              <a:gd name="connsiteY0" fmla="*/ 2189 h 1538289"/>
              <a:gd name="connsiteX1" fmla="*/ 1226929 w 1771828"/>
              <a:gd name="connsiteY1" fmla="*/ 23023 h 1538289"/>
              <a:gd name="connsiteX2" fmla="*/ 1496238 w 1771828"/>
              <a:gd name="connsiteY2" fmla="*/ 1391873 h 1538289"/>
              <a:gd name="connsiteX3" fmla="*/ 1496238 w 1771828"/>
              <a:gd name="connsiteY3" fmla="*/ 1392092 h 1538289"/>
              <a:gd name="connsiteX4" fmla="*/ 532107 w 1771828"/>
              <a:gd name="connsiteY4" fmla="*/ 1440878 h 1538289"/>
              <a:gd name="connsiteX5" fmla="*/ 3115 w 1771828"/>
              <a:gd name="connsiteY5" fmla="*/ 896138 h 1538289"/>
              <a:gd name="connsiteX6" fmla="*/ 1111000 w 1771828"/>
              <a:gd name="connsiteY6" fmla="*/ 2189 h 153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828" h="1538289">
                <a:moveTo>
                  <a:pt x="1111000" y="2189"/>
                </a:moveTo>
                <a:cubicBezTo>
                  <a:pt x="1149347" y="5400"/>
                  <a:pt x="1188029" y="12208"/>
                  <a:pt x="1226929" y="23023"/>
                </a:cubicBezTo>
                <a:cubicBezTo>
                  <a:pt x="1860932" y="199571"/>
                  <a:pt x="1929408" y="1118847"/>
                  <a:pt x="1496238" y="1391873"/>
                </a:cubicBezTo>
                <a:lnTo>
                  <a:pt x="1496238" y="1392092"/>
                </a:lnTo>
                <a:cubicBezTo>
                  <a:pt x="1199364" y="1579141"/>
                  <a:pt x="830732" y="1576954"/>
                  <a:pt x="532107" y="1440878"/>
                </a:cubicBezTo>
                <a:cubicBezTo>
                  <a:pt x="233483" y="1304584"/>
                  <a:pt x="-31888" y="1089313"/>
                  <a:pt x="3115" y="896138"/>
                </a:cubicBezTo>
                <a:cubicBezTo>
                  <a:pt x="35932" y="715037"/>
                  <a:pt x="535797" y="-45979"/>
                  <a:pt x="1111000" y="2189"/>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400"/>
            </a:lvl1pPr>
          </a:lstStyle>
          <a:p>
            <a:r>
              <a:rPr lang="fr-FR" noProof="0" dirty="0"/>
              <a:t>Insérer image</a:t>
            </a:r>
          </a:p>
        </p:txBody>
      </p:sp>
      <p:pic>
        <p:nvPicPr>
          <p:cNvPr id="3" name="Graphic 2">
            <a:extLst>
              <a:ext uri="{FF2B5EF4-FFF2-40B4-BE49-F238E27FC236}">
                <a16:creationId xmlns:a16="http://schemas.microsoft.com/office/drawing/2014/main" id="{56AB2D02-F74A-467A-50F8-7355E94D68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7149688">
            <a:off x="3502248" y="1280545"/>
            <a:ext cx="1526596" cy="1391327"/>
          </a:xfrm>
          <a:prstGeom prst="rect">
            <a:avLst/>
          </a:prstGeom>
        </p:spPr>
      </p:pic>
      <p:sp>
        <p:nvSpPr>
          <p:cNvPr id="37" name="Picture Placeholder 36">
            <a:extLst>
              <a:ext uri="{FF2B5EF4-FFF2-40B4-BE49-F238E27FC236}">
                <a16:creationId xmlns:a16="http://schemas.microsoft.com/office/drawing/2014/main" id="{05ABE187-0483-C860-00CB-98D92DC7136C}"/>
              </a:ext>
            </a:extLst>
          </p:cNvPr>
          <p:cNvSpPr>
            <a:spLocks noGrp="1"/>
          </p:cNvSpPr>
          <p:nvPr>
            <p:ph type="pic" sz="quarter" idx="12" hasCustomPrompt="1"/>
          </p:nvPr>
        </p:nvSpPr>
        <p:spPr>
          <a:xfrm>
            <a:off x="3780983" y="1237722"/>
            <a:ext cx="1766048" cy="1622786"/>
          </a:xfrm>
          <a:custGeom>
            <a:avLst/>
            <a:gdLst>
              <a:gd name="connsiteX0" fmla="*/ 989240 w 1766048"/>
              <a:gd name="connsiteY0" fmla="*/ 227 h 1622786"/>
              <a:gd name="connsiteX1" fmla="*/ 1112999 w 1766048"/>
              <a:gd name="connsiteY1" fmla="*/ 9647 h 1622786"/>
              <a:gd name="connsiteX2" fmla="*/ 1763732 w 1766048"/>
              <a:gd name="connsiteY2" fmla="*/ 385958 h 1622786"/>
              <a:gd name="connsiteX3" fmla="*/ 1074310 w 1766048"/>
              <a:gd name="connsiteY3" fmla="*/ 1564600 h 1622786"/>
              <a:gd name="connsiteX4" fmla="*/ 132963 w 1766048"/>
              <a:gd name="connsiteY4" fmla="*/ 339847 h 1622786"/>
              <a:gd name="connsiteX5" fmla="*/ 989240 w 1766048"/>
              <a:gd name="connsiteY5" fmla="*/ 227 h 1622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048" h="1622786">
                <a:moveTo>
                  <a:pt x="989240" y="227"/>
                </a:moveTo>
                <a:cubicBezTo>
                  <a:pt x="1032336" y="1064"/>
                  <a:pt x="1073861" y="4221"/>
                  <a:pt x="1112999" y="9647"/>
                </a:cubicBezTo>
                <a:cubicBezTo>
                  <a:pt x="1426107" y="53059"/>
                  <a:pt x="1742813" y="198140"/>
                  <a:pt x="1763732" y="385958"/>
                </a:cubicBezTo>
                <a:cubicBezTo>
                  <a:pt x="1784876" y="574001"/>
                  <a:pt x="1669485" y="1337194"/>
                  <a:pt x="1074310" y="1564600"/>
                </a:cubicBezTo>
                <a:cubicBezTo>
                  <a:pt x="261625" y="1874781"/>
                  <a:pt x="-258421" y="868886"/>
                  <a:pt x="132963" y="339847"/>
                </a:cubicBezTo>
                <a:cubicBezTo>
                  <a:pt x="308918" y="102094"/>
                  <a:pt x="687569" y="-5638"/>
                  <a:pt x="989240" y="227"/>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400"/>
            </a:lvl1pPr>
          </a:lstStyle>
          <a:p>
            <a:r>
              <a:rPr lang="fr-FR" noProof="0" dirty="0"/>
              <a:t>Insérer image</a:t>
            </a:r>
          </a:p>
        </p:txBody>
      </p:sp>
      <p:pic>
        <p:nvPicPr>
          <p:cNvPr id="4" name="Graphic 3">
            <a:extLst>
              <a:ext uri="{FF2B5EF4-FFF2-40B4-BE49-F238E27FC236}">
                <a16:creationId xmlns:a16="http://schemas.microsoft.com/office/drawing/2014/main" id="{94FAFB1E-FF4F-7180-E0CB-8A9AD958E10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9778749">
            <a:off x="1310738" y="1267570"/>
            <a:ext cx="1526596" cy="1391327"/>
          </a:xfrm>
          <a:prstGeom prst="rect">
            <a:avLst/>
          </a:prstGeom>
        </p:spPr>
      </p:pic>
      <p:sp>
        <p:nvSpPr>
          <p:cNvPr id="35" name="Picture Placeholder 34">
            <a:extLst>
              <a:ext uri="{FF2B5EF4-FFF2-40B4-BE49-F238E27FC236}">
                <a16:creationId xmlns:a16="http://schemas.microsoft.com/office/drawing/2014/main" id="{C34772E3-46D9-7D62-A7B4-3DD09144E062}"/>
              </a:ext>
            </a:extLst>
          </p:cNvPr>
          <p:cNvSpPr>
            <a:spLocks noGrp="1"/>
          </p:cNvSpPr>
          <p:nvPr>
            <p:ph type="pic" sz="quarter" idx="11" hasCustomPrompt="1"/>
          </p:nvPr>
        </p:nvSpPr>
        <p:spPr>
          <a:xfrm>
            <a:off x="1063822" y="1196059"/>
            <a:ext cx="1829562" cy="1619812"/>
          </a:xfrm>
          <a:custGeom>
            <a:avLst/>
            <a:gdLst>
              <a:gd name="connsiteX0" fmla="*/ 433300 w 1829562"/>
              <a:gd name="connsiteY0" fmla="*/ 1724 h 1619812"/>
              <a:gd name="connsiteX1" fmla="*/ 1267639 w 1829562"/>
              <a:gd name="connsiteY1" fmla="*/ 244478 h 1619812"/>
              <a:gd name="connsiteX2" fmla="*/ 1829562 w 1829562"/>
              <a:gd name="connsiteY2" fmla="*/ 972521 h 1619812"/>
              <a:gd name="connsiteX3" fmla="*/ 371015 w 1829562"/>
              <a:gd name="connsiteY3" fmla="*/ 1542538 h 1619812"/>
              <a:gd name="connsiteX4" fmla="*/ 194586 w 1829562"/>
              <a:gd name="connsiteY4" fmla="*/ 94060 h 1619812"/>
              <a:gd name="connsiteX5" fmla="*/ 433300 w 1829562"/>
              <a:gd name="connsiteY5" fmla="*/ 1724 h 161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562" h="1619812">
                <a:moveTo>
                  <a:pt x="433300" y="1724"/>
                </a:moveTo>
                <a:cubicBezTo>
                  <a:pt x="721972" y="-18738"/>
                  <a:pt x="1120410" y="147860"/>
                  <a:pt x="1267639" y="244478"/>
                </a:cubicBezTo>
                <a:cubicBezTo>
                  <a:pt x="1463944" y="373057"/>
                  <a:pt x="1829562" y="624326"/>
                  <a:pt x="1829562" y="972521"/>
                </a:cubicBezTo>
                <a:cubicBezTo>
                  <a:pt x="1829562" y="1294459"/>
                  <a:pt x="1099307" y="1817609"/>
                  <a:pt x="371015" y="1542538"/>
                </a:cubicBezTo>
                <a:cubicBezTo>
                  <a:pt x="-147721" y="1346480"/>
                  <a:pt x="-39262" y="325944"/>
                  <a:pt x="194586" y="94060"/>
                </a:cubicBezTo>
                <a:cubicBezTo>
                  <a:pt x="253048" y="36150"/>
                  <a:pt x="337076" y="8545"/>
                  <a:pt x="433300" y="1724"/>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400"/>
            </a:lvl1pPr>
          </a:lstStyle>
          <a:p>
            <a:r>
              <a:rPr lang="fr-FR" noProof="0" dirty="0"/>
              <a:t>Insérer image</a:t>
            </a:r>
          </a:p>
        </p:txBody>
      </p:sp>
      <p:pic>
        <p:nvPicPr>
          <p:cNvPr id="9" name="Graphic 8">
            <a:extLst>
              <a:ext uri="{FF2B5EF4-FFF2-40B4-BE49-F238E27FC236}">
                <a16:creationId xmlns:a16="http://schemas.microsoft.com/office/drawing/2014/main" id="{FD7486EC-C759-D632-C3AC-2518E73A003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sp>
        <p:nvSpPr>
          <p:cNvPr id="14" name="Graphic 9">
            <a:extLst>
              <a:ext uri="{FF2B5EF4-FFF2-40B4-BE49-F238E27FC236}">
                <a16:creationId xmlns:a16="http://schemas.microsoft.com/office/drawing/2014/main" id="{4878610E-1191-BF0C-51E6-47E30A055C98}"/>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15" name="TextBox 14">
            <a:extLst>
              <a:ext uri="{FF2B5EF4-FFF2-40B4-BE49-F238E27FC236}">
                <a16:creationId xmlns:a16="http://schemas.microsoft.com/office/drawing/2014/main" id="{8FA8EAA1-7AC9-1265-9D84-0EDC28338E8E}"/>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18" name="Graphic 17">
            <a:extLst>
              <a:ext uri="{FF2B5EF4-FFF2-40B4-BE49-F238E27FC236}">
                <a16:creationId xmlns:a16="http://schemas.microsoft.com/office/drawing/2014/main" id="{ECDDC9CB-D549-057B-8CFE-F37C21D1C09A}"/>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19" name="Graphic 18">
            <a:extLst>
              <a:ext uri="{FF2B5EF4-FFF2-40B4-BE49-F238E27FC236}">
                <a16:creationId xmlns:a16="http://schemas.microsoft.com/office/drawing/2014/main" id="{E50C73C2-7D8E-6C3C-53CA-D1998608E849}"/>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20" name="Text Placeholder 8">
            <a:extLst>
              <a:ext uri="{FF2B5EF4-FFF2-40B4-BE49-F238E27FC236}">
                <a16:creationId xmlns:a16="http://schemas.microsoft.com/office/drawing/2014/main" id="{7BCC6677-35E1-8236-ECE5-228E356152D7}"/>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21" name="Title 6">
            <a:extLst>
              <a:ext uri="{FF2B5EF4-FFF2-40B4-BE49-F238E27FC236}">
                <a16:creationId xmlns:a16="http://schemas.microsoft.com/office/drawing/2014/main" id="{4AF06361-F568-B974-ABA7-DB87C990CD3D}"/>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51" name="Text Placeholder 8">
            <a:extLst>
              <a:ext uri="{FF2B5EF4-FFF2-40B4-BE49-F238E27FC236}">
                <a16:creationId xmlns:a16="http://schemas.microsoft.com/office/drawing/2014/main" id="{68DA95BC-DD3E-B686-22F0-1EED16536547}"/>
              </a:ext>
            </a:extLst>
          </p:cNvPr>
          <p:cNvSpPr>
            <a:spLocks noGrp="1"/>
          </p:cNvSpPr>
          <p:nvPr userDrawn="1">
            <p:ph type="body" sz="quarter" idx="43" hasCustomPrompt="1"/>
          </p:nvPr>
        </p:nvSpPr>
        <p:spPr>
          <a:xfrm>
            <a:off x="886837" y="3161910"/>
            <a:ext cx="2183534" cy="338554"/>
          </a:xfrm>
          <a:prstGeom prst="rect">
            <a:avLst/>
          </a:prstGeom>
        </p:spPr>
        <p:txBody>
          <a:bodyPr lIns="0" tIns="0" rIns="0" bIns="0" anchor="ctr">
            <a:noAutofit/>
          </a:bodyPr>
          <a:lstStyle>
            <a:lvl1pPr marL="0" indent="0" algn="ctr">
              <a:lnSpc>
                <a:spcPct val="100000"/>
              </a:lnSpc>
              <a:spcBef>
                <a:spcPts val="0"/>
              </a:spcBef>
              <a:buNone/>
              <a:defRPr sz="1100" cap="all" spc="0" baseline="0">
                <a:solidFill>
                  <a:schemeClr val="accent1"/>
                </a:solidFill>
                <a:latin typeface="+mj-lt"/>
              </a:defRPr>
            </a:lvl1pPr>
          </a:lstStyle>
          <a:p>
            <a:pPr lvl="0"/>
            <a:r>
              <a:rPr lang="fr-FR" dirty="0"/>
              <a:t>CECI EST LE TITRE DU PARAGRAPHE</a:t>
            </a:r>
          </a:p>
        </p:txBody>
      </p:sp>
      <p:sp>
        <p:nvSpPr>
          <p:cNvPr id="54" name="Text Placeholder 8">
            <a:extLst>
              <a:ext uri="{FF2B5EF4-FFF2-40B4-BE49-F238E27FC236}">
                <a16:creationId xmlns:a16="http://schemas.microsoft.com/office/drawing/2014/main" id="{5B378C72-28D2-837F-DB25-05D5288E66C5}"/>
              </a:ext>
            </a:extLst>
          </p:cNvPr>
          <p:cNvSpPr>
            <a:spLocks noGrp="1"/>
          </p:cNvSpPr>
          <p:nvPr userDrawn="1">
            <p:ph type="body" sz="quarter" idx="46" hasCustomPrompt="1"/>
          </p:nvPr>
        </p:nvSpPr>
        <p:spPr>
          <a:xfrm>
            <a:off x="3480233" y="3161910"/>
            <a:ext cx="2183534" cy="338554"/>
          </a:xfrm>
          <a:prstGeom prst="rect">
            <a:avLst/>
          </a:prstGeom>
        </p:spPr>
        <p:txBody>
          <a:bodyPr lIns="0" tIns="0" rIns="0" bIns="0" anchor="ctr">
            <a:noAutofit/>
          </a:bodyPr>
          <a:lstStyle>
            <a:lvl1pPr marL="0" indent="0" algn="ctr">
              <a:lnSpc>
                <a:spcPct val="100000"/>
              </a:lnSpc>
              <a:spcBef>
                <a:spcPts val="0"/>
              </a:spcBef>
              <a:buNone/>
              <a:defRPr sz="1100" cap="all" spc="0" baseline="0">
                <a:solidFill>
                  <a:srgbClr val="0BBBEF"/>
                </a:solidFill>
                <a:latin typeface="+mj-lt"/>
              </a:defRPr>
            </a:lvl1pPr>
          </a:lstStyle>
          <a:p>
            <a:pPr lvl="0"/>
            <a:r>
              <a:rPr lang="fr-FR" dirty="0"/>
              <a:t>CECI EST LE TITRE DU PARAGRAPHE</a:t>
            </a:r>
          </a:p>
        </p:txBody>
      </p:sp>
      <p:sp>
        <p:nvSpPr>
          <p:cNvPr id="55" name="Text Placeholder 8">
            <a:extLst>
              <a:ext uri="{FF2B5EF4-FFF2-40B4-BE49-F238E27FC236}">
                <a16:creationId xmlns:a16="http://schemas.microsoft.com/office/drawing/2014/main" id="{F137B8D5-32F4-26A9-AAF8-810EC389226F}"/>
              </a:ext>
            </a:extLst>
          </p:cNvPr>
          <p:cNvSpPr>
            <a:spLocks noGrp="1"/>
          </p:cNvSpPr>
          <p:nvPr userDrawn="1">
            <p:ph type="body" sz="quarter" idx="47" hasCustomPrompt="1"/>
          </p:nvPr>
        </p:nvSpPr>
        <p:spPr>
          <a:xfrm>
            <a:off x="6228776" y="3161910"/>
            <a:ext cx="2183534" cy="338554"/>
          </a:xfrm>
          <a:prstGeom prst="rect">
            <a:avLst/>
          </a:prstGeom>
        </p:spPr>
        <p:txBody>
          <a:bodyPr lIns="0" tIns="0" rIns="0" bIns="0" anchor="ctr">
            <a:noAutofit/>
          </a:bodyPr>
          <a:lstStyle>
            <a:lvl1pPr marL="0" indent="0" algn="ctr">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74" name="Text Placeholder 73">
            <a:extLst>
              <a:ext uri="{FF2B5EF4-FFF2-40B4-BE49-F238E27FC236}">
                <a16:creationId xmlns:a16="http://schemas.microsoft.com/office/drawing/2014/main" id="{CB17D179-7135-1A6B-5014-6A6BC10B25FA}"/>
              </a:ext>
            </a:extLst>
          </p:cNvPr>
          <p:cNvSpPr>
            <a:spLocks noGrp="1"/>
          </p:cNvSpPr>
          <p:nvPr userDrawn="1">
            <p:ph type="body" sz="quarter" idx="52" hasCustomPrompt="1"/>
          </p:nvPr>
        </p:nvSpPr>
        <p:spPr>
          <a:xfrm>
            <a:off x="1663670" y="2563169"/>
            <a:ext cx="572488" cy="524311"/>
          </a:xfrm>
          <a:custGeom>
            <a:avLst/>
            <a:gdLst>
              <a:gd name="connsiteX0" fmla="*/ 376417 w 572488"/>
              <a:gd name="connsiteY0" fmla="*/ 1888 h 524311"/>
              <a:gd name="connsiteX1" fmla="*/ 525788 w 572488"/>
              <a:gd name="connsiteY1" fmla="*/ 34749 h 524311"/>
              <a:gd name="connsiteX2" fmla="*/ 391853 w 572488"/>
              <a:gd name="connsiteY2" fmla="*/ 502566 h 524311"/>
              <a:gd name="connsiteX3" fmla="*/ 675 w 572488"/>
              <a:gd name="connsiteY3" fmla="*/ 273267 h 524311"/>
              <a:gd name="connsiteX4" fmla="*/ 240011 w 572488"/>
              <a:gd name="connsiteY4" fmla="*/ 36442 h 524311"/>
              <a:gd name="connsiteX5" fmla="*/ 376417 w 572488"/>
              <a:gd name="connsiteY5" fmla="*/ 1888 h 524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488" h="524311">
                <a:moveTo>
                  <a:pt x="376417" y="1888"/>
                </a:moveTo>
                <a:cubicBezTo>
                  <a:pt x="428511" y="-3700"/>
                  <a:pt x="482766" y="1948"/>
                  <a:pt x="525788" y="34749"/>
                </a:cubicBezTo>
                <a:cubicBezTo>
                  <a:pt x="605343" y="95402"/>
                  <a:pt x="597039" y="374420"/>
                  <a:pt x="391853" y="502566"/>
                </a:cubicBezTo>
                <a:cubicBezTo>
                  <a:pt x="245673" y="593814"/>
                  <a:pt x="13920" y="374741"/>
                  <a:pt x="675" y="273267"/>
                </a:cubicBezTo>
                <a:cubicBezTo>
                  <a:pt x="-12508" y="171839"/>
                  <a:pt x="171192" y="60680"/>
                  <a:pt x="240011" y="36442"/>
                </a:cubicBezTo>
                <a:cubicBezTo>
                  <a:pt x="274390" y="24299"/>
                  <a:pt x="324323" y="7476"/>
                  <a:pt x="376417" y="1888"/>
                </a:cubicBezTo>
                <a:close/>
              </a:path>
            </a:pathLst>
          </a:custGeom>
          <a:solidFill>
            <a:schemeClr val="accent1"/>
          </a:solidFill>
        </p:spPr>
        <p:txBody>
          <a:bodyPr wrap="square" lIns="0" tIns="0" rIns="36000" bIns="0" anchor="ctr">
            <a:noAutofit/>
          </a:bodyPr>
          <a:lstStyle>
            <a:lvl1pPr marL="0" indent="0" algn="ctr">
              <a:lnSpc>
                <a:spcPct val="100000"/>
              </a:lnSpc>
              <a:spcBef>
                <a:spcPts val="0"/>
              </a:spcBef>
              <a:buNone/>
              <a:defRPr sz="1100" b="0" cap="all" spc="0" baseline="0">
                <a:solidFill>
                  <a:schemeClr val="bg1"/>
                </a:solidFill>
                <a:latin typeface="+mj-lt"/>
              </a:defRPr>
            </a:lvl1pPr>
          </a:lstStyle>
          <a:p>
            <a:pPr lvl="0"/>
            <a:r>
              <a:rPr lang="fr-FR" dirty="0"/>
              <a:t> </a:t>
            </a:r>
          </a:p>
        </p:txBody>
      </p:sp>
      <p:sp>
        <p:nvSpPr>
          <p:cNvPr id="58" name="Picture Placeholder 57">
            <a:extLst>
              <a:ext uri="{FF2B5EF4-FFF2-40B4-BE49-F238E27FC236}">
                <a16:creationId xmlns:a16="http://schemas.microsoft.com/office/drawing/2014/main" id="{C1235F2A-2452-E51F-6A86-6C3219522787}"/>
              </a:ext>
            </a:extLst>
          </p:cNvPr>
          <p:cNvSpPr>
            <a:spLocks noGrp="1"/>
          </p:cNvSpPr>
          <p:nvPr userDrawn="1">
            <p:ph type="pic" sz="quarter" idx="49" hasCustomPrompt="1"/>
          </p:nvPr>
        </p:nvSpPr>
        <p:spPr>
          <a:xfrm>
            <a:off x="1837617" y="2664112"/>
            <a:ext cx="284400" cy="283798"/>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76" name="Text Placeholder 75">
            <a:extLst>
              <a:ext uri="{FF2B5EF4-FFF2-40B4-BE49-F238E27FC236}">
                <a16:creationId xmlns:a16="http://schemas.microsoft.com/office/drawing/2014/main" id="{16CB5781-E51B-DB1D-8717-DC76D49A343C}"/>
              </a:ext>
            </a:extLst>
          </p:cNvPr>
          <p:cNvSpPr>
            <a:spLocks noGrp="1"/>
          </p:cNvSpPr>
          <p:nvPr userDrawn="1">
            <p:ph type="body" sz="quarter" idx="53" hasCustomPrompt="1"/>
          </p:nvPr>
        </p:nvSpPr>
        <p:spPr>
          <a:xfrm>
            <a:off x="4396079" y="2537305"/>
            <a:ext cx="514493" cy="532425"/>
          </a:xfrm>
          <a:custGeom>
            <a:avLst/>
            <a:gdLst>
              <a:gd name="connsiteX0" fmla="*/ 155264 w 514493"/>
              <a:gd name="connsiteY0" fmla="*/ 15 h 532425"/>
              <a:gd name="connsiteX1" fmla="*/ 479088 w 514493"/>
              <a:gd name="connsiteY1" fmla="*/ 160216 h 532425"/>
              <a:gd name="connsiteX2" fmla="*/ 149723 w 514493"/>
              <a:gd name="connsiteY2" fmla="*/ 509396 h 532425"/>
              <a:gd name="connsiteX3" fmla="*/ 109 w 514493"/>
              <a:gd name="connsiteY3" fmla="*/ 224989 h 532425"/>
              <a:gd name="connsiteX4" fmla="*/ 83489 w 514493"/>
              <a:gd name="connsiteY4" fmla="*/ 6791 h 532425"/>
              <a:gd name="connsiteX5" fmla="*/ 155264 w 514493"/>
              <a:gd name="connsiteY5" fmla="*/ 15 h 53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493" h="532425">
                <a:moveTo>
                  <a:pt x="155264" y="15"/>
                </a:moveTo>
                <a:cubicBezTo>
                  <a:pt x="251265" y="779"/>
                  <a:pt x="404758" y="31669"/>
                  <a:pt x="479088" y="160216"/>
                </a:cubicBezTo>
                <a:cubicBezTo>
                  <a:pt x="614310" y="394264"/>
                  <a:pt x="331326" y="603399"/>
                  <a:pt x="149723" y="509396"/>
                </a:cubicBezTo>
                <a:cubicBezTo>
                  <a:pt x="56446" y="461093"/>
                  <a:pt x="2223" y="323193"/>
                  <a:pt x="109" y="224989"/>
                </a:cubicBezTo>
                <a:cubicBezTo>
                  <a:pt x="-2005" y="126786"/>
                  <a:pt x="26896" y="22467"/>
                  <a:pt x="83489" y="6791"/>
                </a:cubicBezTo>
                <a:cubicBezTo>
                  <a:pt x="97652" y="2853"/>
                  <a:pt x="123264" y="-240"/>
                  <a:pt x="155264" y="15"/>
                </a:cubicBezTo>
                <a:close/>
              </a:path>
            </a:pathLst>
          </a:custGeom>
          <a:solidFill>
            <a:srgbClr val="0BBBEF"/>
          </a:solidFill>
        </p:spPr>
        <p:txBody>
          <a:bodyPr wrap="square" lIns="0" tIns="0" rIns="36000" bIns="0" anchor="ctr">
            <a:noAutofit/>
          </a:bodyPr>
          <a:lstStyle>
            <a:lvl1pPr marL="0" indent="0" algn="ctr">
              <a:lnSpc>
                <a:spcPct val="100000"/>
              </a:lnSpc>
              <a:spcBef>
                <a:spcPts val="0"/>
              </a:spcBef>
              <a:buNone/>
              <a:defRPr sz="1100" b="0" cap="all" spc="0" baseline="0">
                <a:solidFill>
                  <a:schemeClr val="bg1"/>
                </a:solidFill>
                <a:latin typeface="+mj-lt"/>
              </a:defRPr>
            </a:lvl1pPr>
          </a:lstStyle>
          <a:p>
            <a:pPr lvl="0"/>
            <a:r>
              <a:rPr lang="fr-FR" dirty="0"/>
              <a:t> </a:t>
            </a:r>
          </a:p>
        </p:txBody>
      </p:sp>
      <p:sp>
        <p:nvSpPr>
          <p:cNvPr id="59" name="Picture Placeholder 58">
            <a:extLst>
              <a:ext uri="{FF2B5EF4-FFF2-40B4-BE49-F238E27FC236}">
                <a16:creationId xmlns:a16="http://schemas.microsoft.com/office/drawing/2014/main" id="{225ED297-01AB-344F-939A-ED8794CF5530}"/>
              </a:ext>
            </a:extLst>
          </p:cNvPr>
          <p:cNvSpPr>
            <a:spLocks noGrp="1"/>
          </p:cNvSpPr>
          <p:nvPr userDrawn="1">
            <p:ph type="pic" sz="quarter" idx="50" hasCustomPrompt="1"/>
          </p:nvPr>
        </p:nvSpPr>
        <p:spPr>
          <a:xfrm>
            <a:off x="4523020" y="2664112"/>
            <a:ext cx="284400" cy="283798"/>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78" name="Text Placeholder 77">
            <a:extLst>
              <a:ext uri="{FF2B5EF4-FFF2-40B4-BE49-F238E27FC236}">
                <a16:creationId xmlns:a16="http://schemas.microsoft.com/office/drawing/2014/main" id="{D85D1C9A-B941-3F4C-DD8E-CE1EFF8E55BA}"/>
              </a:ext>
            </a:extLst>
          </p:cNvPr>
          <p:cNvSpPr>
            <a:spLocks noGrp="1"/>
          </p:cNvSpPr>
          <p:nvPr userDrawn="1">
            <p:ph type="body" sz="quarter" idx="54" hasCustomPrompt="1"/>
          </p:nvPr>
        </p:nvSpPr>
        <p:spPr>
          <a:xfrm>
            <a:off x="7045202" y="2554328"/>
            <a:ext cx="550579" cy="478010"/>
          </a:xfrm>
          <a:custGeom>
            <a:avLst/>
            <a:gdLst>
              <a:gd name="connsiteX0" fmla="*/ 309834 w 550579"/>
              <a:gd name="connsiteY0" fmla="*/ 911 h 478010"/>
              <a:gd name="connsiteX1" fmla="*/ 381257 w 550579"/>
              <a:gd name="connsiteY1" fmla="*/ 7154 h 478010"/>
              <a:gd name="connsiteX2" fmla="*/ 464942 w 550579"/>
              <a:gd name="connsiteY2" fmla="*/ 432513 h 478010"/>
              <a:gd name="connsiteX3" fmla="*/ 464942 w 550579"/>
              <a:gd name="connsiteY3" fmla="*/ 432581 h 478010"/>
              <a:gd name="connsiteX4" fmla="*/ 165347 w 550579"/>
              <a:gd name="connsiteY4" fmla="*/ 447741 h 478010"/>
              <a:gd name="connsiteX5" fmla="*/ 968 w 550579"/>
              <a:gd name="connsiteY5" fmla="*/ 278467 h 478010"/>
              <a:gd name="connsiteX6" fmla="*/ 309834 w 550579"/>
              <a:gd name="connsiteY6" fmla="*/ 911 h 47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579" h="478010">
                <a:moveTo>
                  <a:pt x="309834" y="911"/>
                </a:moveTo>
                <a:cubicBezTo>
                  <a:pt x="333177" y="-1307"/>
                  <a:pt x="357081" y="433"/>
                  <a:pt x="381257" y="7154"/>
                </a:cubicBezTo>
                <a:cubicBezTo>
                  <a:pt x="578268" y="62015"/>
                  <a:pt x="599546" y="347672"/>
                  <a:pt x="464942" y="432513"/>
                </a:cubicBezTo>
                <a:lnTo>
                  <a:pt x="464942" y="432581"/>
                </a:lnTo>
                <a:cubicBezTo>
                  <a:pt x="372691" y="490705"/>
                  <a:pt x="258142" y="490025"/>
                  <a:pt x="165347" y="447741"/>
                </a:cubicBezTo>
                <a:cubicBezTo>
                  <a:pt x="72552" y="405389"/>
                  <a:pt x="-9909" y="338495"/>
                  <a:pt x="968" y="278467"/>
                </a:cubicBezTo>
                <a:cubicBezTo>
                  <a:pt x="10486" y="225944"/>
                  <a:pt x="146428" y="16442"/>
                  <a:pt x="309834" y="911"/>
                </a:cubicBezTo>
                <a:close/>
              </a:path>
            </a:pathLst>
          </a:custGeom>
          <a:solidFill>
            <a:schemeClr val="accent2"/>
          </a:solidFill>
        </p:spPr>
        <p:txBody>
          <a:bodyPr wrap="square" lIns="0" tIns="0" rIns="36000" bIns="0" anchor="ctr">
            <a:noAutofit/>
          </a:bodyPr>
          <a:lstStyle>
            <a:lvl1pPr marL="0" indent="0" algn="ctr">
              <a:lnSpc>
                <a:spcPct val="100000"/>
              </a:lnSpc>
              <a:spcBef>
                <a:spcPts val="0"/>
              </a:spcBef>
              <a:buNone/>
              <a:defRPr sz="1100" b="0" cap="all" spc="0" baseline="0">
                <a:solidFill>
                  <a:schemeClr val="bg1"/>
                </a:solidFill>
                <a:latin typeface="+mj-lt"/>
              </a:defRPr>
            </a:lvl1pPr>
          </a:lstStyle>
          <a:p>
            <a:pPr lvl="0"/>
            <a:r>
              <a:rPr lang="fr-FR" dirty="0"/>
              <a:t> </a:t>
            </a:r>
          </a:p>
        </p:txBody>
      </p:sp>
      <p:sp>
        <p:nvSpPr>
          <p:cNvPr id="60" name="Picture Placeholder 59">
            <a:extLst>
              <a:ext uri="{FF2B5EF4-FFF2-40B4-BE49-F238E27FC236}">
                <a16:creationId xmlns:a16="http://schemas.microsoft.com/office/drawing/2014/main" id="{19A1EE3F-E2E0-C1C6-EF92-F83139C64564}"/>
              </a:ext>
            </a:extLst>
          </p:cNvPr>
          <p:cNvSpPr>
            <a:spLocks noGrp="1"/>
          </p:cNvSpPr>
          <p:nvPr userDrawn="1">
            <p:ph type="pic" sz="quarter" idx="51" hasCustomPrompt="1"/>
          </p:nvPr>
        </p:nvSpPr>
        <p:spPr>
          <a:xfrm>
            <a:off x="7198606" y="2664112"/>
            <a:ext cx="284400" cy="283798"/>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79" name="Text Placeholder 10">
            <a:extLst>
              <a:ext uri="{FF2B5EF4-FFF2-40B4-BE49-F238E27FC236}">
                <a16:creationId xmlns:a16="http://schemas.microsoft.com/office/drawing/2014/main" id="{F93FE57A-59A8-CC07-1066-F00A9CA31AFB}"/>
              </a:ext>
            </a:extLst>
          </p:cNvPr>
          <p:cNvSpPr>
            <a:spLocks noGrp="1"/>
          </p:cNvSpPr>
          <p:nvPr userDrawn="1">
            <p:ph type="body" sz="quarter" idx="110" hasCustomPrompt="1"/>
          </p:nvPr>
        </p:nvSpPr>
        <p:spPr>
          <a:xfrm>
            <a:off x="886837" y="3547127"/>
            <a:ext cx="2183534" cy="923330"/>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80" name="Text Placeholder 10">
            <a:extLst>
              <a:ext uri="{FF2B5EF4-FFF2-40B4-BE49-F238E27FC236}">
                <a16:creationId xmlns:a16="http://schemas.microsoft.com/office/drawing/2014/main" id="{7C0981D3-2ED2-38B5-4303-E9D2AD829A67}"/>
              </a:ext>
            </a:extLst>
          </p:cNvPr>
          <p:cNvSpPr>
            <a:spLocks noGrp="1"/>
          </p:cNvSpPr>
          <p:nvPr userDrawn="1">
            <p:ph type="body" sz="quarter" idx="111" hasCustomPrompt="1"/>
          </p:nvPr>
        </p:nvSpPr>
        <p:spPr>
          <a:xfrm>
            <a:off x="3480233" y="3547127"/>
            <a:ext cx="2183534" cy="923330"/>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81" name="Text Placeholder 10">
            <a:extLst>
              <a:ext uri="{FF2B5EF4-FFF2-40B4-BE49-F238E27FC236}">
                <a16:creationId xmlns:a16="http://schemas.microsoft.com/office/drawing/2014/main" id="{979AC8F2-2DB5-B28A-18D2-E4725E48F802}"/>
              </a:ext>
            </a:extLst>
          </p:cNvPr>
          <p:cNvSpPr>
            <a:spLocks noGrp="1"/>
          </p:cNvSpPr>
          <p:nvPr userDrawn="1">
            <p:ph type="body" sz="quarter" idx="112" hasCustomPrompt="1"/>
          </p:nvPr>
        </p:nvSpPr>
        <p:spPr>
          <a:xfrm>
            <a:off x="6228776" y="3547127"/>
            <a:ext cx="2183534" cy="923330"/>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Tree>
    <p:extLst>
      <p:ext uri="{BB962C8B-B14F-4D97-AF65-F5344CB8AC3E}">
        <p14:creationId xmlns:p14="http://schemas.microsoft.com/office/powerpoint/2010/main" val="225558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A953A9-5C95-3FB8-21A8-7407DB6AA8B4}"/>
              </a:ext>
            </a:extLst>
          </p:cNvPr>
          <p:cNvSpPr/>
          <p:nvPr userDrawn="1"/>
        </p:nvSpPr>
        <p:spPr>
          <a:xfrm>
            <a:off x="0" y="1091559"/>
            <a:ext cx="9144000" cy="4051941"/>
          </a:xfrm>
          <a:prstGeom prst="rect">
            <a:avLst/>
          </a:prstGeom>
          <a:gradFill flip="none" rotWithShape="1">
            <a:gsLst>
              <a:gs pos="39000">
                <a:schemeClr val="accent1">
                  <a:lumMod val="5000"/>
                  <a:lumOff val="95000"/>
                </a:schemeClr>
              </a:gs>
              <a:gs pos="100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2" name="Graphic 11">
            <a:extLst>
              <a:ext uri="{FF2B5EF4-FFF2-40B4-BE49-F238E27FC236}">
                <a16:creationId xmlns:a16="http://schemas.microsoft.com/office/drawing/2014/main" id="{BF9EBFE4-3896-CD8B-0ECE-A01CD8E5E6F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771900" y="2278446"/>
            <a:ext cx="1600200" cy="836886"/>
          </a:xfrm>
          <a:prstGeom prst="rect">
            <a:avLst/>
          </a:prstGeom>
        </p:spPr>
      </p:pic>
      <p:pic>
        <p:nvPicPr>
          <p:cNvPr id="13" name="Graphic 12">
            <a:extLst>
              <a:ext uri="{FF2B5EF4-FFF2-40B4-BE49-F238E27FC236}">
                <a16:creationId xmlns:a16="http://schemas.microsoft.com/office/drawing/2014/main" id="{303ECCC8-5BDE-9C32-EBD4-19010BA60E2B}"/>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sp>
        <p:nvSpPr>
          <p:cNvPr id="16" name="Text Placeholder 8">
            <a:extLst>
              <a:ext uri="{FF2B5EF4-FFF2-40B4-BE49-F238E27FC236}">
                <a16:creationId xmlns:a16="http://schemas.microsoft.com/office/drawing/2014/main" id="{A72FB7BB-1511-3E7E-979E-1A5967833F9F}"/>
              </a:ext>
            </a:extLst>
          </p:cNvPr>
          <p:cNvSpPr>
            <a:spLocks noGrp="1"/>
          </p:cNvSpPr>
          <p:nvPr>
            <p:ph type="body" sz="quarter" idx="10" hasCustomPrompt="1"/>
          </p:nvPr>
        </p:nvSpPr>
        <p:spPr>
          <a:xfrm>
            <a:off x="628650" y="4302219"/>
            <a:ext cx="7886700" cy="184666"/>
          </a:xfrm>
          <a:prstGeom prst="rect">
            <a:avLst/>
          </a:prstGeom>
        </p:spPr>
        <p:txBody>
          <a:bodyPr lIns="0" tIns="0" rIns="0" bIns="0">
            <a:noAutofit/>
          </a:bodyPr>
          <a:lstStyle>
            <a:lvl1pPr marL="0" indent="0" algn="ctr">
              <a:lnSpc>
                <a:spcPct val="100000"/>
              </a:lnSpc>
              <a:spcBef>
                <a:spcPts val="0"/>
              </a:spcBef>
              <a:buNone/>
              <a:defRPr sz="1200" cap="all" spc="300" baseline="0">
                <a:solidFill>
                  <a:schemeClr val="accent2"/>
                </a:solidFill>
              </a:defRPr>
            </a:lvl1pPr>
          </a:lstStyle>
          <a:p>
            <a:pPr lvl="0"/>
            <a:r>
              <a:rPr lang="fr-FR" dirty="0"/>
              <a:t>Ceci est sous-titre de la présentation</a:t>
            </a:r>
          </a:p>
        </p:txBody>
      </p:sp>
      <p:sp>
        <p:nvSpPr>
          <p:cNvPr id="17" name="Rectangle 16">
            <a:extLst>
              <a:ext uri="{FF2B5EF4-FFF2-40B4-BE49-F238E27FC236}">
                <a16:creationId xmlns:a16="http://schemas.microsoft.com/office/drawing/2014/main" id="{567C118E-2609-3CE8-82D4-EECB38B1F8DC}"/>
              </a:ext>
            </a:extLst>
          </p:cNvPr>
          <p:cNvSpPr/>
          <p:nvPr userDrawn="1"/>
        </p:nvSpPr>
        <p:spPr>
          <a:xfrm>
            <a:off x="-2239702" y="-1"/>
            <a:ext cx="2122862" cy="38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8" name="TextBox 17">
            <a:extLst>
              <a:ext uri="{FF2B5EF4-FFF2-40B4-BE49-F238E27FC236}">
                <a16:creationId xmlns:a16="http://schemas.microsoft.com/office/drawing/2014/main" id="{B306BDA9-AA30-C1F4-436F-04C653DE9F0E}"/>
              </a:ext>
            </a:extLst>
          </p:cNvPr>
          <p:cNvSpPr txBox="1"/>
          <p:nvPr userDrawn="1"/>
        </p:nvSpPr>
        <p:spPr>
          <a:xfrm>
            <a:off x="-2181281" y="196015"/>
            <a:ext cx="2006022" cy="369332"/>
          </a:xfrm>
          <a:prstGeom prst="rect">
            <a:avLst/>
          </a:prstGeom>
          <a:noFill/>
        </p:spPr>
        <p:txBody>
          <a:bodyPr wrap="square" lIns="0" tIns="0" rIns="0" bIns="0" rtlCol="0" anchor="b">
            <a:noAutofit/>
          </a:bodyPr>
          <a:lstStyle/>
          <a:p>
            <a:pPr algn="ctr"/>
            <a:r>
              <a:rPr lang="fr-FR" sz="1200" b="1" noProof="0" dirty="0">
                <a:solidFill>
                  <a:schemeClr val="accent1"/>
                </a:solidFill>
                <a:latin typeface="+mj-lt"/>
              </a:rPr>
              <a:t>AJOUTER UNE PHOTO </a:t>
            </a:r>
            <a:br>
              <a:rPr lang="fr-FR" sz="1200" b="1" noProof="0" dirty="0">
                <a:solidFill>
                  <a:schemeClr val="accent1"/>
                </a:solidFill>
                <a:latin typeface="+mj-lt"/>
              </a:rPr>
            </a:br>
            <a:r>
              <a:rPr lang="fr-FR" sz="1200" b="1" noProof="0" dirty="0">
                <a:solidFill>
                  <a:schemeClr val="accent1"/>
                </a:solidFill>
                <a:latin typeface="+mj-lt"/>
              </a:rPr>
              <a:t>À L’ARRIÈRE-PLAN</a:t>
            </a:r>
            <a:endParaRPr lang="fr-FR" sz="1200" noProof="0" dirty="0">
              <a:solidFill>
                <a:schemeClr val="accent1"/>
              </a:solidFill>
              <a:latin typeface="+mj-lt"/>
            </a:endParaRPr>
          </a:p>
        </p:txBody>
      </p:sp>
      <p:sp>
        <p:nvSpPr>
          <p:cNvPr id="19" name="TextBox 18">
            <a:extLst>
              <a:ext uri="{FF2B5EF4-FFF2-40B4-BE49-F238E27FC236}">
                <a16:creationId xmlns:a16="http://schemas.microsoft.com/office/drawing/2014/main" id="{EB671E13-5D19-B3FC-80AF-B160A83D7E96}"/>
              </a:ext>
            </a:extLst>
          </p:cNvPr>
          <p:cNvSpPr txBox="1"/>
          <p:nvPr userDrawn="1"/>
        </p:nvSpPr>
        <p:spPr>
          <a:xfrm>
            <a:off x="-1816100" y="803068"/>
            <a:ext cx="1640841" cy="677108"/>
          </a:xfrm>
          <a:prstGeom prst="rect">
            <a:avLst/>
          </a:prstGeom>
          <a:noFill/>
        </p:spPr>
        <p:txBody>
          <a:bodyPr wrap="square" lIns="0" tIns="0" rIns="0" bIns="0" rtlCol="0">
            <a:noAutofit/>
          </a:bodyPr>
          <a:lstStyle/>
          <a:p>
            <a:r>
              <a:rPr lang="fr-FR" sz="1100" noProof="0" dirty="0">
                <a:solidFill>
                  <a:schemeClr val="accent1"/>
                </a:solidFill>
              </a:rPr>
              <a:t>Faire clic droit sur la </a:t>
            </a:r>
            <a:br>
              <a:rPr lang="fr-FR" sz="1100" noProof="0" dirty="0">
                <a:solidFill>
                  <a:schemeClr val="accent1"/>
                </a:solidFill>
              </a:rPr>
            </a:br>
            <a:r>
              <a:rPr lang="fr-FR" sz="1100" noProof="0" dirty="0">
                <a:solidFill>
                  <a:schemeClr val="accent1"/>
                </a:solidFill>
              </a:rPr>
              <a:t>slide puis sélectionner :</a:t>
            </a:r>
            <a:br>
              <a:rPr lang="fr-FR" sz="1100" noProof="0" dirty="0">
                <a:solidFill>
                  <a:schemeClr val="accent1"/>
                </a:solidFill>
              </a:rPr>
            </a:br>
            <a:r>
              <a:rPr lang="fr-FR" sz="1100" b="1" noProof="0" dirty="0">
                <a:solidFill>
                  <a:schemeClr val="accent1"/>
                </a:solidFill>
              </a:rPr>
              <a:t>Mise en forme de </a:t>
            </a:r>
            <a:br>
              <a:rPr lang="fr-FR" sz="1100" b="1" noProof="0" dirty="0">
                <a:solidFill>
                  <a:schemeClr val="accent1"/>
                </a:solidFill>
              </a:rPr>
            </a:br>
            <a:r>
              <a:rPr lang="fr-FR" sz="1100" b="1" noProof="0" dirty="0">
                <a:solidFill>
                  <a:schemeClr val="accent1"/>
                </a:solidFill>
              </a:rPr>
              <a:t>l’arrière-plan</a:t>
            </a:r>
          </a:p>
        </p:txBody>
      </p:sp>
      <p:pic>
        <p:nvPicPr>
          <p:cNvPr id="20" name="Image 6">
            <a:extLst>
              <a:ext uri="{FF2B5EF4-FFF2-40B4-BE49-F238E27FC236}">
                <a16:creationId xmlns:a16="http://schemas.microsoft.com/office/drawing/2014/main" id="{5A007455-0075-8E57-CEB2-4DA817C368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45910" y="1717897"/>
            <a:ext cx="1735274" cy="1965960"/>
          </a:xfrm>
          <a:prstGeom prst="rect">
            <a:avLst/>
          </a:prstGeom>
        </p:spPr>
      </p:pic>
      <p:sp>
        <p:nvSpPr>
          <p:cNvPr id="21" name="Ellipse 8">
            <a:extLst>
              <a:ext uri="{FF2B5EF4-FFF2-40B4-BE49-F238E27FC236}">
                <a16:creationId xmlns:a16="http://schemas.microsoft.com/office/drawing/2014/main" id="{3DA68168-F24D-BBE8-6EBE-D2A8C37E588E}"/>
              </a:ext>
            </a:extLst>
          </p:cNvPr>
          <p:cNvSpPr/>
          <p:nvPr userDrawn="1"/>
        </p:nvSpPr>
        <p:spPr>
          <a:xfrm>
            <a:off x="-2045909" y="1955394"/>
            <a:ext cx="295028" cy="28082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2" name="Rectangle : coins arrondis 18">
            <a:extLst>
              <a:ext uri="{FF2B5EF4-FFF2-40B4-BE49-F238E27FC236}">
                <a16:creationId xmlns:a16="http://schemas.microsoft.com/office/drawing/2014/main" id="{12E3D78A-DF8E-1A28-D9D1-B10A509A3C9E}"/>
              </a:ext>
            </a:extLst>
          </p:cNvPr>
          <p:cNvSpPr/>
          <p:nvPr userDrawn="1"/>
        </p:nvSpPr>
        <p:spPr>
          <a:xfrm>
            <a:off x="-1853689" y="3458987"/>
            <a:ext cx="493925" cy="215925"/>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3" name="Rectangle : coins arrondis 20">
            <a:extLst>
              <a:ext uri="{FF2B5EF4-FFF2-40B4-BE49-F238E27FC236}">
                <a16:creationId xmlns:a16="http://schemas.microsoft.com/office/drawing/2014/main" id="{69DB9587-322D-1DA5-2F45-A70393F30B53}"/>
              </a:ext>
            </a:extLst>
          </p:cNvPr>
          <p:cNvSpPr/>
          <p:nvPr userDrawn="1"/>
        </p:nvSpPr>
        <p:spPr>
          <a:xfrm>
            <a:off x="-1890776" y="2789158"/>
            <a:ext cx="1420875" cy="154767"/>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4" name="TextBox 16">
            <a:extLst>
              <a:ext uri="{FF2B5EF4-FFF2-40B4-BE49-F238E27FC236}">
                <a16:creationId xmlns:a16="http://schemas.microsoft.com/office/drawing/2014/main" id="{03AC04CC-D85D-716A-A111-9C93CA17BAA3}"/>
              </a:ext>
            </a:extLst>
          </p:cNvPr>
          <p:cNvSpPr txBox="1"/>
          <p:nvPr userDrawn="1"/>
        </p:nvSpPr>
        <p:spPr>
          <a:xfrm>
            <a:off x="-2181281" y="803068"/>
            <a:ext cx="290505" cy="153888"/>
          </a:xfrm>
          <a:prstGeom prst="rect">
            <a:avLst/>
          </a:prstGeom>
          <a:noFill/>
        </p:spPr>
        <p:txBody>
          <a:bodyPr wrap="square" lIns="0" tIns="0" rIns="0" bIns="0" rtlCol="0">
            <a:noAutofit/>
          </a:bodyPr>
          <a:lstStyle/>
          <a:p>
            <a:pPr algn="r"/>
            <a:r>
              <a:rPr lang="fr-FR" sz="1000" b="1" noProof="0" dirty="0">
                <a:solidFill>
                  <a:schemeClr val="bg1"/>
                </a:solidFill>
                <a:highlight>
                  <a:srgbClr val="0BBBEF"/>
                </a:highlight>
              </a:rPr>
              <a:t>#1</a:t>
            </a:r>
          </a:p>
        </p:txBody>
      </p:sp>
      <p:sp>
        <p:nvSpPr>
          <p:cNvPr id="25" name="TextBox 16">
            <a:extLst>
              <a:ext uri="{FF2B5EF4-FFF2-40B4-BE49-F238E27FC236}">
                <a16:creationId xmlns:a16="http://schemas.microsoft.com/office/drawing/2014/main" id="{A17756AD-1D5D-D02B-7D85-BB4219599D7E}"/>
              </a:ext>
            </a:extLst>
          </p:cNvPr>
          <p:cNvSpPr txBox="1"/>
          <p:nvPr userDrawn="1"/>
        </p:nvSpPr>
        <p:spPr>
          <a:xfrm>
            <a:off x="-1727199" y="2008014"/>
            <a:ext cx="188912" cy="153888"/>
          </a:xfrm>
          <a:prstGeom prst="rect">
            <a:avLst/>
          </a:prstGeom>
          <a:noFill/>
        </p:spPr>
        <p:txBody>
          <a:bodyPr wrap="square" lIns="0" tIns="0" rIns="0" bIns="0" rtlCol="0" anchor="ctr">
            <a:noAutofit/>
          </a:bodyPr>
          <a:lstStyle/>
          <a:p>
            <a:pPr algn="ctr"/>
            <a:r>
              <a:rPr lang="fr-FR" sz="1000" b="1" noProof="0">
                <a:solidFill>
                  <a:schemeClr val="bg1"/>
                </a:solidFill>
                <a:highlight>
                  <a:srgbClr val="0BBBEF"/>
                </a:highlight>
              </a:rPr>
              <a:t>#2</a:t>
            </a:r>
          </a:p>
        </p:txBody>
      </p:sp>
      <p:sp>
        <p:nvSpPr>
          <p:cNvPr id="26" name="TextBox 16">
            <a:extLst>
              <a:ext uri="{FF2B5EF4-FFF2-40B4-BE49-F238E27FC236}">
                <a16:creationId xmlns:a16="http://schemas.microsoft.com/office/drawing/2014/main" id="{BE9625D5-8F9D-B85F-491F-A1BE0343BFC6}"/>
              </a:ext>
            </a:extLst>
          </p:cNvPr>
          <p:cNvSpPr txBox="1"/>
          <p:nvPr userDrawn="1"/>
        </p:nvSpPr>
        <p:spPr>
          <a:xfrm>
            <a:off x="-447517" y="2789596"/>
            <a:ext cx="188912" cy="153888"/>
          </a:xfrm>
          <a:prstGeom prst="rect">
            <a:avLst/>
          </a:prstGeom>
          <a:noFill/>
        </p:spPr>
        <p:txBody>
          <a:bodyPr wrap="square" lIns="0" tIns="0" rIns="0" bIns="0" rtlCol="0" anchor="ctr">
            <a:noAutofit/>
          </a:bodyPr>
          <a:lstStyle/>
          <a:p>
            <a:pPr algn="ctr"/>
            <a:r>
              <a:rPr lang="fr-FR" sz="1000" b="1" noProof="0" dirty="0">
                <a:solidFill>
                  <a:schemeClr val="bg1"/>
                </a:solidFill>
                <a:highlight>
                  <a:srgbClr val="0BBBEF"/>
                </a:highlight>
              </a:rPr>
              <a:t>#3</a:t>
            </a:r>
          </a:p>
        </p:txBody>
      </p:sp>
      <p:sp>
        <p:nvSpPr>
          <p:cNvPr id="27" name="TextBox 26">
            <a:extLst>
              <a:ext uri="{FF2B5EF4-FFF2-40B4-BE49-F238E27FC236}">
                <a16:creationId xmlns:a16="http://schemas.microsoft.com/office/drawing/2014/main" id="{719089FF-7FCB-11DD-4DE8-ACEFD235C305}"/>
              </a:ext>
            </a:extLst>
          </p:cNvPr>
          <p:cNvSpPr txBox="1"/>
          <p:nvPr userDrawn="1"/>
        </p:nvSpPr>
        <p:spPr>
          <a:xfrm>
            <a:off x="-1334888" y="3491053"/>
            <a:ext cx="188912" cy="153888"/>
          </a:xfrm>
          <a:prstGeom prst="rect">
            <a:avLst/>
          </a:prstGeom>
          <a:noFill/>
        </p:spPr>
        <p:txBody>
          <a:bodyPr wrap="square" lIns="0" tIns="0" rIns="0" bIns="0" rtlCol="0" anchor="ctr">
            <a:noAutofit/>
          </a:bodyPr>
          <a:lstStyle/>
          <a:p>
            <a:pPr algn="ctr"/>
            <a:r>
              <a:rPr lang="fr-FR" sz="1000" b="1" noProof="0">
                <a:solidFill>
                  <a:schemeClr val="bg1"/>
                </a:solidFill>
                <a:highlight>
                  <a:srgbClr val="0BBBEF"/>
                </a:highlight>
              </a:rPr>
              <a:t>#4</a:t>
            </a:r>
          </a:p>
        </p:txBody>
      </p:sp>
      <p:sp>
        <p:nvSpPr>
          <p:cNvPr id="28" name="Title 6">
            <a:extLst>
              <a:ext uri="{FF2B5EF4-FFF2-40B4-BE49-F238E27FC236}">
                <a16:creationId xmlns:a16="http://schemas.microsoft.com/office/drawing/2014/main" id="{93BC1772-1BC1-A56B-3B67-03CF92141160}"/>
              </a:ext>
            </a:extLst>
          </p:cNvPr>
          <p:cNvSpPr>
            <a:spLocks noGrp="1"/>
          </p:cNvSpPr>
          <p:nvPr>
            <p:ph type="title" hasCustomPrompt="1"/>
          </p:nvPr>
        </p:nvSpPr>
        <p:spPr>
          <a:xfrm>
            <a:off x="628650" y="3279623"/>
            <a:ext cx="7886700" cy="984885"/>
          </a:xfrm>
          <a:prstGeom prst="rect">
            <a:avLst/>
          </a:prstGeom>
        </p:spPr>
        <p:txBody>
          <a:bodyPr lIns="0" tIns="0" rIns="0" bIns="0" anchor="b">
            <a:noAutofit/>
          </a:bodyPr>
          <a:lstStyle>
            <a:lvl1pPr algn="ctr">
              <a:lnSpc>
                <a:spcPct val="100000"/>
              </a:lnSpc>
              <a:defRPr sz="3200" cap="all" baseline="0">
                <a:solidFill>
                  <a:schemeClr val="accent1"/>
                </a:solidFill>
              </a:defRPr>
            </a:lvl1pPr>
          </a:lstStyle>
          <a:p>
            <a:r>
              <a:rPr lang="fr-FR" dirty="0"/>
              <a:t>CECI EST LE NOM </a:t>
            </a:r>
            <a:br>
              <a:rPr lang="fr-FR" dirty="0"/>
            </a:br>
            <a:r>
              <a:rPr lang="fr-FR" dirty="0"/>
              <a:t>DE LA PRÉSENTATION</a:t>
            </a:r>
          </a:p>
        </p:txBody>
      </p:sp>
    </p:spTree>
    <p:extLst>
      <p:ext uri="{BB962C8B-B14F-4D97-AF65-F5344CB8AC3E}">
        <p14:creationId xmlns:p14="http://schemas.microsoft.com/office/powerpoint/2010/main" val="453741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28BD6F4-7B9F-BEEE-1E76-FD7B3DF240F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4" name="Graphic 9">
            <a:extLst>
              <a:ext uri="{FF2B5EF4-FFF2-40B4-BE49-F238E27FC236}">
                <a16:creationId xmlns:a16="http://schemas.microsoft.com/office/drawing/2014/main" id="{537F7D7A-4D27-12FE-C512-5670E7B93EC0}"/>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7525538-5206-79B5-A64D-DBD372B28A43}"/>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DEFF5180-A4DE-2FA0-40C4-5F9FC65D9805}"/>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7" name="Graphic 6">
            <a:extLst>
              <a:ext uri="{FF2B5EF4-FFF2-40B4-BE49-F238E27FC236}">
                <a16:creationId xmlns:a16="http://schemas.microsoft.com/office/drawing/2014/main" id="{DAB1B7FC-9E69-60F8-03AD-FA4B5854E8C5}"/>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8" name="Text Placeholder 8">
            <a:extLst>
              <a:ext uri="{FF2B5EF4-FFF2-40B4-BE49-F238E27FC236}">
                <a16:creationId xmlns:a16="http://schemas.microsoft.com/office/drawing/2014/main" id="{37EE7C9B-4E7C-9899-071A-05D31341BED9}"/>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11" name="Title 6">
            <a:extLst>
              <a:ext uri="{FF2B5EF4-FFF2-40B4-BE49-F238E27FC236}">
                <a16:creationId xmlns:a16="http://schemas.microsoft.com/office/drawing/2014/main" id="{0DD1B2BC-3AFF-335B-AA02-7BD0B51C9901}"/>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16" name="Rectangle: Rounded Corners 15">
            <a:extLst>
              <a:ext uri="{FF2B5EF4-FFF2-40B4-BE49-F238E27FC236}">
                <a16:creationId xmlns:a16="http://schemas.microsoft.com/office/drawing/2014/main" id="{07450A63-EF8C-84EB-80BC-7DEE10C233CF}"/>
              </a:ext>
            </a:extLst>
          </p:cNvPr>
          <p:cNvSpPr>
            <a:spLocks/>
          </p:cNvSpPr>
          <p:nvPr userDrawn="1"/>
        </p:nvSpPr>
        <p:spPr>
          <a:xfrm>
            <a:off x="4750755" y="1425772"/>
            <a:ext cx="3518320" cy="2938642"/>
          </a:xfrm>
          <a:prstGeom prst="roundRect">
            <a:avLst>
              <a:gd name="adj" fmla="val 3535"/>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latin typeface="Arial" panose="020B0604020202020204" pitchFamily="34" charset="0"/>
              <a:ea typeface="Verdana" panose="020B0604030504040204" pitchFamily="34" charset="0"/>
            </a:endParaRPr>
          </a:p>
        </p:txBody>
      </p:sp>
      <p:pic>
        <p:nvPicPr>
          <p:cNvPr id="17" name="Graphic 16">
            <a:extLst>
              <a:ext uri="{FF2B5EF4-FFF2-40B4-BE49-F238E27FC236}">
                <a16:creationId xmlns:a16="http://schemas.microsoft.com/office/drawing/2014/main" id="{349B67FE-427B-1174-B35E-0FB7CFE39EBF}"/>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l="-1593" r="-1593"/>
          <a:stretch/>
        </p:blipFill>
        <p:spPr>
          <a:xfrm>
            <a:off x="5085108" y="1887232"/>
            <a:ext cx="576046" cy="508790"/>
          </a:xfrm>
          <a:prstGeom prst="rect">
            <a:avLst/>
          </a:prstGeom>
        </p:spPr>
      </p:pic>
      <p:sp>
        <p:nvSpPr>
          <p:cNvPr id="22" name="Picture Placeholder 21">
            <a:extLst>
              <a:ext uri="{FF2B5EF4-FFF2-40B4-BE49-F238E27FC236}">
                <a16:creationId xmlns:a16="http://schemas.microsoft.com/office/drawing/2014/main" id="{5452A2F0-603E-F095-1E0B-620AF2ABE875}"/>
              </a:ext>
            </a:extLst>
          </p:cNvPr>
          <p:cNvSpPr>
            <a:spLocks noGrp="1"/>
          </p:cNvSpPr>
          <p:nvPr userDrawn="1">
            <p:ph type="pic" sz="quarter" idx="43" hasCustomPrompt="1"/>
          </p:nvPr>
        </p:nvSpPr>
        <p:spPr>
          <a:xfrm>
            <a:off x="5236907" y="1999728"/>
            <a:ext cx="272448" cy="283798"/>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23" name="Text Placeholder 2">
            <a:extLst>
              <a:ext uri="{FF2B5EF4-FFF2-40B4-BE49-F238E27FC236}">
                <a16:creationId xmlns:a16="http://schemas.microsoft.com/office/drawing/2014/main" id="{D348B445-D831-217C-CE0A-91269F53F0F0}"/>
              </a:ext>
            </a:extLst>
          </p:cNvPr>
          <p:cNvSpPr>
            <a:spLocks noGrp="1"/>
          </p:cNvSpPr>
          <p:nvPr userDrawn="1">
            <p:ph type="body" sz="quarter" idx="46" hasCustomPrompt="1"/>
          </p:nvPr>
        </p:nvSpPr>
        <p:spPr>
          <a:xfrm>
            <a:off x="5085108" y="2928745"/>
            <a:ext cx="2849614" cy="1000800"/>
          </a:xfrm>
          <a:prstGeom prst="rect">
            <a:avLst/>
          </a:prstGeom>
        </p:spPr>
        <p:txBody>
          <a:bodyPr lIns="0" tIns="0" rIns="0" bIns="0">
            <a:noAutofit/>
          </a:bodyPr>
          <a:lstStyle>
            <a:lvl1pPr marL="0" indent="0">
              <a:lnSpc>
                <a:spcPct val="100000"/>
              </a:lnSpc>
              <a:spcBef>
                <a:spcPts val="0"/>
              </a:spcBef>
              <a:spcAft>
                <a:spcPts val="100"/>
              </a:spcAft>
              <a:buClrTx/>
              <a:buSzPct val="25000"/>
              <a:buFont typeface="HGGothicE" panose="020B0400000000000000" pitchFamily="49" charset="-128"/>
              <a:buChar char=" "/>
              <a:defRPr sz="900">
                <a:solidFill>
                  <a:schemeClr val="tx1"/>
                </a:solidFill>
              </a:defRPr>
            </a:lvl1pPr>
            <a:lvl2pPr marL="172800" indent="-171450">
              <a:lnSpc>
                <a:spcPct val="100000"/>
              </a:lnSpc>
              <a:spcBef>
                <a:spcPts val="0"/>
              </a:spcBef>
              <a:spcAft>
                <a:spcPts val="100"/>
              </a:spcAft>
              <a:buClr>
                <a:schemeClr val="accent2"/>
              </a:buClr>
              <a:buFont typeface="Arial" panose="020B0604020202020204" pitchFamily="34" charset="0"/>
              <a:buChar char="•"/>
              <a:defRPr sz="800">
                <a:solidFill>
                  <a:schemeClr val="tx1"/>
                </a:solidFill>
              </a:defRPr>
            </a:lvl2pPr>
            <a:lvl3pPr marL="345600" indent="-171450">
              <a:lnSpc>
                <a:spcPct val="100000"/>
              </a:lnSpc>
              <a:spcBef>
                <a:spcPts val="0"/>
              </a:spcBef>
              <a:spcAft>
                <a:spcPts val="100"/>
              </a:spcAft>
              <a:buClr>
                <a:schemeClr val="accent2"/>
              </a:buClr>
              <a:buFont typeface="Arial" panose="020B0604020202020204" pitchFamily="34" charset="0"/>
              <a:buChar char="-"/>
              <a:defRPr sz="700">
                <a:solidFill>
                  <a:schemeClr val="tx1"/>
                </a:solidFill>
              </a:defRPr>
            </a:lvl3pPr>
            <a:lvl4pPr marL="518400" indent="-172800">
              <a:lnSpc>
                <a:spcPct val="100000"/>
              </a:lnSpc>
              <a:spcBef>
                <a:spcPts val="0"/>
              </a:spcBef>
              <a:spcAft>
                <a:spcPts val="100"/>
              </a:spcAft>
              <a:buClr>
                <a:schemeClr val="accent2"/>
              </a:buClr>
              <a:buFont typeface="Wingdings" panose="05000000000000000000" pitchFamily="2" charset="2"/>
              <a:buChar char="§"/>
              <a:defRPr sz="600">
                <a:solidFill>
                  <a:schemeClr val="tx1"/>
                </a:solidFill>
              </a:defRPr>
            </a:lvl4pPr>
            <a:lvl5pPr marL="896400" indent="-171450">
              <a:lnSpc>
                <a:spcPct val="100000"/>
              </a:lnSpc>
              <a:spcBef>
                <a:spcPts val="0"/>
              </a:spcBef>
              <a:buClr>
                <a:schemeClr val="accent1"/>
              </a:buClr>
              <a:buFont typeface="Helvetica" pitchFamily="2" charset="0"/>
              <a:buChar char="-"/>
              <a:defRPr sz="600"/>
            </a:lvl5pPr>
          </a:lstStyle>
          <a:p>
            <a:pPr lvl="0"/>
            <a:r>
              <a:rPr lang="fr-FR" noProof="0" dirty="0"/>
              <a:t>Premier niveau de texte</a:t>
            </a:r>
          </a:p>
          <a:p>
            <a:pPr lvl="1"/>
            <a:r>
              <a:rPr lang="fr-FR" noProof="0" dirty="0"/>
              <a:t>Deuxième niveau de texte</a:t>
            </a:r>
          </a:p>
          <a:p>
            <a:pPr lvl="2"/>
            <a:r>
              <a:rPr lang="fr-FR" noProof="0" dirty="0"/>
              <a:t>Troisième niveau de texte</a:t>
            </a:r>
          </a:p>
          <a:p>
            <a:pPr lvl="3"/>
            <a:r>
              <a:rPr lang="fr-FR" noProof="0" dirty="0"/>
              <a:t>Quatrième niveau de texte</a:t>
            </a:r>
          </a:p>
        </p:txBody>
      </p:sp>
      <p:sp>
        <p:nvSpPr>
          <p:cNvPr id="27" name="Text Placeholder 8">
            <a:extLst>
              <a:ext uri="{FF2B5EF4-FFF2-40B4-BE49-F238E27FC236}">
                <a16:creationId xmlns:a16="http://schemas.microsoft.com/office/drawing/2014/main" id="{0D8C4DAE-75B3-8D42-1A22-47A5326D380F}"/>
              </a:ext>
            </a:extLst>
          </p:cNvPr>
          <p:cNvSpPr>
            <a:spLocks noGrp="1"/>
          </p:cNvSpPr>
          <p:nvPr userDrawn="1">
            <p:ph type="body" sz="quarter" idx="45" hasCustomPrompt="1"/>
          </p:nvPr>
        </p:nvSpPr>
        <p:spPr>
          <a:xfrm>
            <a:off x="5085108" y="2487988"/>
            <a:ext cx="2849614" cy="338554"/>
          </a:xfrm>
          <a:prstGeom prst="rect">
            <a:avLst/>
          </a:prstGeom>
        </p:spPr>
        <p:txBody>
          <a:bodyPr lIns="0" tIns="0" rIns="0" bIns="0" anchor="ctr">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CECI EST LE TITRE DU PARAGRAPHE</a:t>
            </a:r>
          </a:p>
        </p:txBody>
      </p:sp>
      <p:sp>
        <p:nvSpPr>
          <p:cNvPr id="29" name="Chart Placeholder 10">
            <a:extLst>
              <a:ext uri="{FF2B5EF4-FFF2-40B4-BE49-F238E27FC236}">
                <a16:creationId xmlns:a16="http://schemas.microsoft.com/office/drawing/2014/main" id="{73D72EBB-8BBF-2296-B6BE-D88D7408CED5}"/>
              </a:ext>
            </a:extLst>
          </p:cNvPr>
          <p:cNvSpPr>
            <a:spLocks noGrp="1"/>
          </p:cNvSpPr>
          <p:nvPr userDrawn="1">
            <p:ph type="chart" sz="quarter" idx="18" hasCustomPrompt="1"/>
          </p:nvPr>
        </p:nvSpPr>
        <p:spPr>
          <a:xfrm>
            <a:off x="538417" y="1425772"/>
            <a:ext cx="3810001" cy="2938642"/>
          </a:xfrm>
          <a:prstGeom prst="rect">
            <a:avLst/>
          </a:prstGeom>
          <a:solidFill>
            <a:schemeClr val="accent2">
              <a:lumMod val="20000"/>
              <a:lumOff val="80000"/>
            </a:schemeClr>
          </a:solidFill>
        </p:spPr>
        <p:txBody>
          <a:bodyPr anchor="ctr"/>
          <a:lstStyle>
            <a:lvl1pPr marL="0" indent="0" algn="ctr">
              <a:buNone/>
              <a:defRPr sz="1600"/>
            </a:lvl1pPr>
          </a:lstStyle>
          <a:p>
            <a:r>
              <a:rPr lang="fr-FR" noProof="0" dirty="0"/>
              <a:t>Insérer graphique</a:t>
            </a:r>
          </a:p>
        </p:txBody>
      </p:sp>
    </p:spTree>
    <p:extLst>
      <p:ext uri="{BB962C8B-B14F-4D97-AF65-F5344CB8AC3E}">
        <p14:creationId xmlns:p14="http://schemas.microsoft.com/office/powerpoint/2010/main" val="965997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2">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E7F3029-3AD9-E456-A6FF-3D2348DFCEE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4" name="Graphic 9">
            <a:extLst>
              <a:ext uri="{FF2B5EF4-FFF2-40B4-BE49-F238E27FC236}">
                <a16:creationId xmlns:a16="http://schemas.microsoft.com/office/drawing/2014/main" id="{7A819124-3705-42BA-BAA6-D0BEDEF7DCFA}"/>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ABAFA572-4DDE-C15F-3C15-DBED8EF1C0B1}"/>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01ED8B08-5043-A578-CA8D-E0DE1E9D11CF}"/>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7" name="Graphic 6">
            <a:extLst>
              <a:ext uri="{FF2B5EF4-FFF2-40B4-BE49-F238E27FC236}">
                <a16:creationId xmlns:a16="http://schemas.microsoft.com/office/drawing/2014/main" id="{5AF8252D-CF05-37DD-351A-AC8C147B9CDF}"/>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8" name="Text Placeholder 8">
            <a:extLst>
              <a:ext uri="{FF2B5EF4-FFF2-40B4-BE49-F238E27FC236}">
                <a16:creationId xmlns:a16="http://schemas.microsoft.com/office/drawing/2014/main" id="{FB2625A3-D244-DFF2-03A7-FE3CF0406B23}"/>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9" name="Title 6">
            <a:extLst>
              <a:ext uri="{FF2B5EF4-FFF2-40B4-BE49-F238E27FC236}">
                <a16:creationId xmlns:a16="http://schemas.microsoft.com/office/drawing/2014/main" id="{AC4E7468-C134-BF8E-2263-6F9DA0ABB9A2}"/>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cxnSp>
        <p:nvCxnSpPr>
          <p:cNvPr id="20" name="Straight Connector 19">
            <a:extLst>
              <a:ext uri="{FF2B5EF4-FFF2-40B4-BE49-F238E27FC236}">
                <a16:creationId xmlns:a16="http://schemas.microsoft.com/office/drawing/2014/main" id="{517C94C8-FF02-FAAB-846E-073E6DB77BD2}"/>
              </a:ext>
            </a:extLst>
          </p:cNvPr>
          <p:cNvCxnSpPr>
            <a:cxnSpLocks/>
          </p:cNvCxnSpPr>
          <p:nvPr userDrawn="1"/>
        </p:nvCxnSpPr>
        <p:spPr>
          <a:xfrm>
            <a:off x="4572000" y="1425772"/>
            <a:ext cx="0" cy="293864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Chart Placeholder 10">
            <a:extLst>
              <a:ext uri="{FF2B5EF4-FFF2-40B4-BE49-F238E27FC236}">
                <a16:creationId xmlns:a16="http://schemas.microsoft.com/office/drawing/2014/main" id="{BDD36A40-B78B-2988-9258-2FDCCB76A1FD}"/>
              </a:ext>
            </a:extLst>
          </p:cNvPr>
          <p:cNvSpPr>
            <a:spLocks noGrp="1"/>
          </p:cNvSpPr>
          <p:nvPr userDrawn="1">
            <p:ph type="chart" sz="quarter" idx="18" hasCustomPrompt="1"/>
          </p:nvPr>
        </p:nvSpPr>
        <p:spPr>
          <a:xfrm>
            <a:off x="538417" y="1425772"/>
            <a:ext cx="3810001" cy="2938642"/>
          </a:xfrm>
          <a:prstGeom prst="rect">
            <a:avLst/>
          </a:prstGeom>
          <a:solidFill>
            <a:schemeClr val="accent2">
              <a:lumMod val="20000"/>
              <a:lumOff val="80000"/>
            </a:schemeClr>
          </a:solidFill>
        </p:spPr>
        <p:txBody>
          <a:bodyPr anchor="ctr"/>
          <a:lstStyle>
            <a:lvl1pPr marL="0" indent="0" algn="ctr">
              <a:buNone/>
              <a:defRPr sz="1600"/>
            </a:lvl1pPr>
          </a:lstStyle>
          <a:p>
            <a:r>
              <a:rPr lang="fr-FR" noProof="0" dirty="0"/>
              <a:t>Insérer graphique</a:t>
            </a:r>
          </a:p>
        </p:txBody>
      </p:sp>
      <p:sp>
        <p:nvSpPr>
          <p:cNvPr id="23" name="Chart Placeholder 10">
            <a:extLst>
              <a:ext uri="{FF2B5EF4-FFF2-40B4-BE49-F238E27FC236}">
                <a16:creationId xmlns:a16="http://schemas.microsoft.com/office/drawing/2014/main" id="{B8D9807D-E371-4540-4A40-6D0954AAEBCF}"/>
              </a:ext>
            </a:extLst>
          </p:cNvPr>
          <p:cNvSpPr>
            <a:spLocks noGrp="1"/>
          </p:cNvSpPr>
          <p:nvPr userDrawn="1">
            <p:ph type="chart" sz="quarter" idx="19" hasCustomPrompt="1"/>
          </p:nvPr>
        </p:nvSpPr>
        <p:spPr>
          <a:xfrm>
            <a:off x="4785945" y="1425772"/>
            <a:ext cx="3810001" cy="2938642"/>
          </a:xfrm>
          <a:prstGeom prst="rect">
            <a:avLst/>
          </a:prstGeom>
          <a:solidFill>
            <a:schemeClr val="accent2">
              <a:lumMod val="20000"/>
              <a:lumOff val="80000"/>
            </a:schemeClr>
          </a:solidFill>
        </p:spPr>
        <p:txBody>
          <a:bodyPr anchor="ctr"/>
          <a:lstStyle>
            <a:lvl1pPr marL="0" indent="0" algn="ctr">
              <a:buNone/>
              <a:defRPr sz="1600"/>
            </a:lvl1pPr>
          </a:lstStyle>
          <a:p>
            <a:r>
              <a:rPr lang="fr-FR" noProof="0" dirty="0"/>
              <a:t>Insérer graphique</a:t>
            </a:r>
          </a:p>
        </p:txBody>
      </p:sp>
    </p:spTree>
    <p:extLst>
      <p:ext uri="{BB962C8B-B14F-4D97-AF65-F5344CB8AC3E}">
        <p14:creationId xmlns:p14="http://schemas.microsoft.com/office/powerpoint/2010/main" val="3959794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AC38540-1A63-A59D-8F1F-2AE8DA2E8918}"/>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7" name="Graphic 9">
            <a:extLst>
              <a:ext uri="{FF2B5EF4-FFF2-40B4-BE49-F238E27FC236}">
                <a16:creationId xmlns:a16="http://schemas.microsoft.com/office/drawing/2014/main" id="{96D003F9-0E83-3A91-C714-D5A08EAB213C}"/>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6BD22B46-2E8A-6268-C68A-FB6EA138C3AC}"/>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11" name="Graphic 10">
            <a:extLst>
              <a:ext uri="{FF2B5EF4-FFF2-40B4-BE49-F238E27FC236}">
                <a16:creationId xmlns:a16="http://schemas.microsoft.com/office/drawing/2014/main" id="{01D58606-A07B-5D86-2E59-37F5865066B5}"/>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12" name="Graphic 11">
            <a:extLst>
              <a:ext uri="{FF2B5EF4-FFF2-40B4-BE49-F238E27FC236}">
                <a16:creationId xmlns:a16="http://schemas.microsoft.com/office/drawing/2014/main" id="{96BCD2D6-5D80-5763-34ED-C8A7A090BEA8}"/>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13" name="Text Placeholder 8">
            <a:extLst>
              <a:ext uri="{FF2B5EF4-FFF2-40B4-BE49-F238E27FC236}">
                <a16:creationId xmlns:a16="http://schemas.microsoft.com/office/drawing/2014/main" id="{3CC48B11-CBFF-3FA4-4B27-4C4DEEF8C328}"/>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16" name="Title 6">
            <a:extLst>
              <a:ext uri="{FF2B5EF4-FFF2-40B4-BE49-F238E27FC236}">
                <a16:creationId xmlns:a16="http://schemas.microsoft.com/office/drawing/2014/main" id="{5CA51EC0-DB34-D57D-9286-59EAD4D55F3F}"/>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23" name="Chart Placeholder 10">
            <a:extLst>
              <a:ext uri="{FF2B5EF4-FFF2-40B4-BE49-F238E27FC236}">
                <a16:creationId xmlns:a16="http://schemas.microsoft.com/office/drawing/2014/main" id="{7E297AD5-A7D3-8B99-733B-A2A9EA46B182}"/>
              </a:ext>
            </a:extLst>
          </p:cNvPr>
          <p:cNvSpPr>
            <a:spLocks noGrp="1"/>
          </p:cNvSpPr>
          <p:nvPr userDrawn="1">
            <p:ph type="chart" sz="quarter" idx="18" hasCustomPrompt="1"/>
          </p:nvPr>
        </p:nvSpPr>
        <p:spPr>
          <a:xfrm>
            <a:off x="927700" y="1717997"/>
            <a:ext cx="1980000" cy="1980000"/>
          </a:xfrm>
          <a:prstGeom prst="rect">
            <a:avLst/>
          </a:prstGeom>
          <a:solidFill>
            <a:schemeClr val="accent2">
              <a:lumMod val="20000"/>
              <a:lumOff val="80000"/>
            </a:schemeClr>
          </a:solidFill>
        </p:spPr>
        <p:txBody>
          <a:bodyPr anchor="ctr"/>
          <a:lstStyle>
            <a:lvl1pPr marL="0" indent="0" algn="ctr">
              <a:buNone/>
              <a:defRPr sz="1400"/>
            </a:lvl1pPr>
          </a:lstStyle>
          <a:p>
            <a:r>
              <a:rPr lang="fr-FR" noProof="0" dirty="0"/>
              <a:t>Insérer graphique</a:t>
            </a:r>
          </a:p>
        </p:txBody>
      </p:sp>
      <p:sp>
        <p:nvSpPr>
          <p:cNvPr id="24" name="Chart Placeholder 10">
            <a:extLst>
              <a:ext uri="{FF2B5EF4-FFF2-40B4-BE49-F238E27FC236}">
                <a16:creationId xmlns:a16="http://schemas.microsoft.com/office/drawing/2014/main" id="{A1FB3952-513B-D0E5-6F88-EFBC6D02585C}"/>
              </a:ext>
            </a:extLst>
          </p:cNvPr>
          <p:cNvSpPr>
            <a:spLocks noGrp="1"/>
          </p:cNvSpPr>
          <p:nvPr userDrawn="1">
            <p:ph type="chart" sz="quarter" idx="19" hasCustomPrompt="1"/>
          </p:nvPr>
        </p:nvSpPr>
        <p:spPr>
          <a:xfrm>
            <a:off x="3582001" y="1717997"/>
            <a:ext cx="1980000" cy="1980000"/>
          </a:xfrm>
          <a:prstGeom prst="rect">
            <a:avLst/>
          </a:prstGeom>
          <a:solidFill>
            <a:schemeClr val="accent2">
              <a:lumMod val="20000"/>
              <a:lumOff val="80000"/>
            </a:schemeClr>
          </a:solidFill>
        </p:spPr>
        <p:txBody>
          <a:bodyPr anchor="ctr"/>
          <a:lstStyle>
            <a:lvl1pPr marL="0" indent="0" algn="ctr">
              <a:buNone/>
              <a:defRPr sz="1400"/>
            </a:lvl1pPr>
          </a:lstStyle>
          <a:p>
            <a:r>
              <a:rPr lang="fr-FR" noProof="0" dirty="0"/>
              <a:t>Insérer graphique</a:t>
            </a:r>
          </a:p>
        </p:txBody>
      </p:sp>
      <p:cxnSp>
        <p:nvCxnSpPr>
          <p:cNvPr id="25" name="Straight Connector 24">
            <a:extLst>
              <a:ext uri="{FF2B5EF4-FFF2-40B4-BE49-F238E27FC236}">
                <a16:creationId xmlns:a16="http://schemas.microsoft.com/office/drawing/2014/main" id="{F2F37727-5253-0CC9-77E4-1DE5B391B3CA}"/>
              </a:ext>
            </a:extLst>
          </p:cNvPr>
          <p:cNvCxnSpPr>
            <a:cxnSpLocks/>
          </p:cNvCxnSpPr>
          <p:nvPr userDrawn="1"/>
        </p:nvCxnSpPr>
        <p:spPr>
          <a:xfrm>
            <a:off x="5884125" y="1721293"/>
            <a:ext cx="0" cy="197670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F6980AD-56DD-0239-D84D-84A1CCEDF5CD}"/>
              </a:ext>
            </a:extLst>
          </p:cNvPr>
          <p:cNvCxnSpPr>
            <a:cxnSpLocks/>
          </p:cNvCxnSpPr>
          <p:nvPr userDrawn="1"/>
        </p:nvCxnSpPr>
        <p:spPr>
          <a:xfrm>
            <a:off x="3259877" y="1721293"/>
            <a:ext cx="0" cy="197670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Chart Placeholder 10">
            <a:extLst>
              <a:ext uri="{FF2B5EF4-FFF2-40B4-BE49-F238E27FC236}">
                <a16:creationId xmlns:a16="http://schemas.microsoft.com/office/drawing/2014/main" id="{4C837E36-678F-6E6C-84F2-8BCB64A23549}"/>
              </a:ext>
            </a:extLst>
          </p:cNvPr>
          <p:cNvSpPr>
            <a:spLocks noGrp="1"/>
          </p:cNvSpPr>
          <p:nvPr userDrawn="1">
            <p:ph type="chart" sz="quarter" idx="20" hasCustomPrompt="1"/>
          </p:nvPr>
        </p:nvSpPr>
        <p:spPr>
          <a:xfrm>
            <a:off x="6235443" y="1717997"/>
            <a:ext cx="1980000" cy="1980000"/>
          </a:xfrm>
          <a:prstGeom prst="rect">
            <a:avLst/>
          </a:prstGeom>
          <a:solidFill>
            <a:schemeClr val="accent2">
              <a:lumMod val="20000"/>
              <a:lumOff val="80000"/>
            </a:schemeClr>
          </a:solidFill>
        </p:spPr>
        <p:txBody>
          <a:bodyPr anchor="ctr"/>
          <a:lstStyle>
            <a:lvl1pPr marL="0" indent="0" algn="ctr">
              <a:buNone/>
              <a:defRPr sz="1400"/>
            </a:lvl1pPr>
          </a:lstStyle>
          <a:p>
            <a:r>
              <a:rPr lang="fr-FR" noProof="0" dirty="0"/>
              <a:t>Insérer graphique</a:t>
            </a:r>
          </a:p>
        </p:txBody>
      </p:sp>
      <p:sp>
        <p:nvSpPr>
          <p:cNvPr id="28" name="Text Placeholder 10">
            <a:extLst>
              <a:ext uri="{FF2B5EF4-FFF2-40B4-BE49-F238E27FC236}">
                <a16:creationId xmlns:a16="http://schemas.microsoft.com/office/drawing/2014/main" id="{E1302594-0E4B-76C2-2FAC-3DC1A46B5DD3}"/>
              </a:ext>
            </a:extLst>
          </p:cNvPr>
          <p:cNvSpPr>
            <a:spLocks noGrp="1"/>
          </p:cNvSpPr>
          <p:nvPr userDrawn="1">
            <p:ph type="body" sz="quarter" idx="35" hasCustomPrompt="1"/>
          </p:nvPr>
        </p:nvSpPr>
        <p:spPr>
          <a:xfrm>
            <a:off x="739200" y="1341424"/>
            <a:ext cx="2357002" cy="169277"/>
          </a:xfrm>
          <a:prstGeom prst="rect">
            <a:avLst/>
          </a:prstGeom>
        </p:spPr>
        <p:txBody>
          <a:bodyPr lIns="0" tIns="0" rIns="0" bIns="0" anchor="b">
            <a:noAutofit/>
          </a:bodyPr>
          <a:lstStyle>
            <a:lvl1pPr marL="0" indent="0" algn="ctr">
              <a:lnSpc>
                <a:spcPct val="100000"/>
              </a:lnSpc>
              <a:spcBef>
                <a:spcPts val="0"/>
              </a:spcBef>
              <a:buNone/>
              <a:defRPr sz="1100" cap="all" baseline="0">
                <a:ln w="3175">
                  <a:noFill/>
                </a:ln>
                <a:solidFill>
                  <a:schemeClr val="accent2"/>
                </a:solidFill>
                <a:latin typeface="+mj-lt"/>
              </a:defRPr>
            </a:lvl1pPr>
          </a:lstStyle>
          <a:p>
            <a:pPr lvl="0"/>
            <a:r>
              <a:rPr lang="fr-FR" noProof="0" dirty="0"/>
              <a:t>titre d’un paragraphe</a:t>
            </a:r>
          </a:p>
        </p:txBody>
      </p:sp>
      <p:sp>
        <p:nvSpPr>
          <p:cNvPr id="29" name="Text Placeholder 10">
            <a:extLst>
              <a:ext uri="{FF2B5EF4-FFF2-40B4-BE49-F238E27FC236}">
                <a16:creationId xmlns:a16="http://schemas.microsoft.com/office/drawing/2014/main" id="{1DDF8E83-2474-E005-6052-2E73F8B6D7A9}"/>
              </a:ext>
            </a:extLst>
          </p:cNvPr>
          <p:cNvSpPr>
            <a:spLocks noGrp="1"/>
          </p:cNvSpPr>
          <p:nvPr userDrawn="1">
            <p:ph type="body" sz="quarter" idx="36" hasCustomPrompt="1"/>
          </p:nvPr>
        </p:nvSpPr>
        <p:spPr>
          <a:xfrm>
            <a:off x="3393071" y="1341424"/>
            <a:ext cx="2357002" cy="169277"/>
          </a:xfrm>
          <a:prstGeom prst="rect">
            <a:avLst/>
          </a:prstGeom>
        </p:spPr>
        <p:txBody>
          <a:bodyPr lIns="0" tIns="0" rIns="0" bIns="0" anchor="b">
            <a:noAutofit/>
          </a:bodyPr>
          <a:lstStyle>
            <a:lvl1pPr marL="0" indent="0" algn="ctr">
              <a:lnSpc>
                <a:spcPct val="100000"/>
              </a:lnSpc>
              <a:spcBef>
                <a:spcPts val="0"/>
              </a:spcBef>
              <a:buNone/>
              <a:defRPr sz="1100" cap="all" baseline="0">
                <a:ln w="3175">
                  <a:noFill/>
                </a:ln>
                <a:solidFill>
                  <a:schemeClr val="accent2"/>
                </a:solidFill>
                <a:latin typeface="+mj-lt"/>
              </a:defRPr>
            </a:lvl1pPr>
          </a:lstStyle>
          <a:p>
            <a:pPr lvl="0"/>
            <a:r>
              <a:rPr lang="fr-FR" noProof="0" dirty="0"/>
              <a:t>titre d’un paragraphe</a:t>
            </a:r>
          </a:p>
        </p:txBody>
      </p:sp>
      <p:sp>
        <p:nvSpPr>
          <p:cNvPr id="30" name="Text Placeholder 10">
            <a:extLst>
              <a:ext uri="{FF2B5EF4-FFF2-40B4-BE49-F238E27FC236}">
                <a16:creationId xmlns:a16="http://schemas.microsoft.com/office/drawing/2014/main" id="{ABB8B3D0-AE93-ADBC-5E15-74C0DE19FC6E}"/>
              </a:ext>
            </a:extLst>
          </p:cNvPr>
          <p:cNvSpPr>
            <a:spLocks noGrp="1"/>
          </p:cNvSpPr>
          <p:nvPr userDrawn="1">
            <p:ph type="body" sz="quarter" idx="37" hasCustomPrompt="1"/>
          </p:nvPr>
        </p:nvSpPr>
        <p:spPr>
          <a:xfrm>
            <a:off x="6046942" y="1341424"/>
            <a:ext cx="2357002" cy="169277"/>
          </a:xfrm>
          <a:prstGeom prst="rect">
            <a:avLst/>
          </a:prstGeom>
        </p:spPr>
        <p:txBody>
          <a:bodyPr lIns="0" tIns="0" rIns="0" bIns="0" anchor="b">
            <a:noAutofit/>
          </a:bodyPr>
          <a:lstStyle>
            <a:lvl1pPr marL="0" indent="0" algn="ctr">
              <a:lnSpc>
                <a:spcPct val="100000"/>
              </a:lnSpc>
              <a:spcBef>
                <a:spcPts val="0"/>
              </a:spcBef>
              <a:buNone/>
              <a:defRPr sz="1100" cap="all" baseline="0">
                <a:ln w="3175">
                  <a:noFill/>
                </a:ln>
                <a:solidFill>
                  <a:schemeClr val="accent2"/>
                </a:solidFill>
                <a:latin typeface="+mj-lt"/>
              </a:defRPr>
            </a:lvl1pPr>
          </a:lstStyle>
          <a:p>
            <a:pPr lvl="0"/>
            <a:r>
              <a:rPr lang="fr-FR" noProof="0" dirty="0"/>
              <a:t>titre d’un paragraphe</a:t>
            </a:r>
          </a:p>
        </p:txBody>
      </p:sp>
    </p:spTree>
    <p:extLst>
      <p:ext uri="{BB962C8B-B14F-4D97-AF65-F5344CB8AC3E}">
        <p14:creationId xmlns:p14="http://schemas.microsoft.com/office/powerpoint/2010/main" val="1365284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28BD6F4-7B9F-BEEE-1E76-FD7B3DF240F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4" name="Graphic 9">
            <a:extLst>
              <a:ext uri="{FF2B5EF4-FFF2-40B4-BE49-F238E27FC236}">
                <a16:creationId xmlns:a16="http://schemas.microsoft.com/office/drawing/2014/main" id="{537F7D7A-4D27-12FE-C512-5670E7B93EC0}"/>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7525538-5206-79B5-A64D-DBD372B28A43}"/>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DEFF5180-A4DE-2FA0-40C4-5F9FC65D9805}"/>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7" name="Graphic 6">
            <a:extLst>
              <a:ext uri="{FF2B5EF4-FFF2-40B4-BE49-F238E27FC236}">
                <a16:creationId xmlns:a16="http://schemas.microsoft.com/office/drawing/2014/main" id="{DAB1B7FC-9E69-60F8-03AD-FA4B5854E8C5}"/>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8" name="Text Placeholder 8">
            <a:extLst>
              <a:ext uri="{FF2B5EF4-FFF2-40B4-BE49-F238E27FC236}">
                <a16:creationId xmlns:a16="http://schemas.microsoft.com/office/drawing/2014/main" id="{37EE7C9B-4E7C-9899-071A-05D31341BED9}"/>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11" name="Title 6">
            <a:extLst>
              <a:ext uri="{FF2B5EF4-FFF2-40B4-BE49-F238E27FC236}">
                <a16:creationId xmlns:a16="http://schemas.microsoft.com/office/drawing/2014/main" id="{0DD1B2BC-3AFF-335B-AA02-7BD0B51C9901}"/>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cxnSp>
        <p:nvCxnSpPr>
          <p:cNvPr id="9" name="Straight Connector 8">
            <a:extLst>
              <a:ext uri="{FF2B5EF4-FFF2-40B4-BE49-F238E27FC236}">
                <a16:creationId xmlns:a16="http://schemas.microsoft.com/office/drawing/2014/main" id="{482799B1-882F-97F6-163A-877CE5DF291B}"/>
              </a:ext>
            </a:extLst>
          </p:cNvPr>
          <p:cNvCxnSpPr>
            <a:cxnSpLocks/>
          </p:cNvCxnSpPr>
          <p:nvPr userDrawn="1"/>
        </p:nvCxnSpPr>
        <p:spPr>
          <a:xfrm>
            <a:off x="0" y="2618383"/>
            <a:ext cx="8323795"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07FA2591-B6A1-36C9-F71A-6B5C88303F66}"/>
              </a:ext>
            </a:extLst>
          </p:cNvPr>
          <p:cNvSpPr/>
          <p:nvPr userDrawn="1"/>
        </p:nvSpPr>
        <p:spPr>
          <a:xfrm>
            <a:off x="538416" y="1336540"/>
            <a:ext cx="1866647" cy="921621"/>
          </a:xfrm>
          <a:prstGeom prst="roundRect">
            <a:avLst>
              <a:gd name="adj" fmla="val 7091"/>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a typeface="Verdana" panose="020B0604030504040204" pitchFamily="34" charset="0"/>
              <a:cs typeface="Verdana" panose="020B0604030504040204" pitchFamily="34" charset="0"/>
            </a:endParaRPr>
          </a:p>
        </p:txBody>
      </p:sp>
      <p:sp>
        <p:nvSpPr>
          <p:cNvPr id="14" name="Rectangle: Rounded Corners 13">
            <a:extLst>
              <a:ext uri="{FF2B5EF4-FFF2-40B4-BE49-F238E27FC236}">
                <a16:creationId xmlns:a16="http://schemas.microsoft.com/office/drawing/2014/main" id="{D452B3BC-CD6C-476B-B474-42193BBA38EB}"/>
              </a:ext>
            </a:extLst>
          </p:cNvPr>
          <p:cNvSpPr/>
          <p:nvPr userDrawn="1"/>
        </p:nvSpPr>
        <p:spPr>
          <a:xfrm>
            <a:off x="1722162" y="2973056"/>
            <a:ext cx="1866647" cy="921621"/>
          </a:xfrm>
          <a:prstGeom prst="roundRect">
            <a:avLst>
              <a:gd name="adj" fmla="val 7091"/>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a typeface="Verdana" panose="020B0604030504040204" pitchFamily="34" charset="0"/>
              <a:cs typeface="Verdana" panose="020B0604030504040204" pitchFamily="34" charset="0"/>
            </a:endParaRPr>
          </a:p>
        </p:txBody>
      </p:sp>
      <p:sp>
        <p:nvSpPr>
          <p:cNvPr id="19" name="Rectangle: Rounded Corners 18">
            <a:extLst>
              <a:ext uri="{FF2B5EF4-FFF2-40B4-BE49-F238E27FC236}">
                <a16:creationId xmlns:a16="http://schemas.microsoft.com/office/drawing/2014/main" id="{2D69628E-DDA0-AC9C-2A34-613833BEC25B}"/>
              </a:ext>
            </a:extLst>
          </p:cNvPr>
          <p:cNvSpPr/>
          <p:nvPr userDrawn="1"/>
        </p:nvSpPr>
        <p:spPr>
          <a:xfrm>
            <a:off x="2905908" y="1336540"/>
            <a:ext cx="1866647" cy="921621"/>
          </a:xfrm>
          <a:prstGeom prst="roundRect">
            <a:avLst>
              <a:gd name="adj" fmla="val 7091"/>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a typeface="Verdana" panose="020B0604030504040204" pitchFamily="34" charset="0"/>
              <a:cs typeface="Verdana" panose="020B0604030504040204" pitchFamily="34" charset="0"/>
            </a:endParaRPr>
          </a:p>
        </p:txBody>
      </p:sp>
      <p:sp>
        <p:nvSpPr>
          <p:cNvPr id="24" name="Rectangle: Rounded Corners 23">
            <a:extLst>
              <a:ext uri="{FF2B5EF4-FFF2-40B4-BE49-F238E27FC236}">
                <a16:creationId xmlns:a16="http://schemas.microsoft.com/office/drawing/2014/main" id="{7F88A92B-E6D2-52E0-9678-3E2E265D5893}"/>
              </a:ext>
            </a:extLst>
          </p:cNvPr>
          <p:cNvSpPr/>
          <p:nvPr userDrawn="1"/>
        </p:nvSpPr>
        <p:spPr>
          <a:xfrm>
            <a:off x="4089654" y="2973056"/>
            <a:ext cx="1866647" cy="921621"/>
          </a:xfrm>
          <a:prstGeom prst="roundRect">
            <a:avLst>
              <a:gd name="adj" fmla="val 7091"/>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a typeface="Verdana" panose="020B0604030504040204" pitchFamily="34" charset="0"/>
              <a:cs typeface="Verdana" panose="020B0604030504040204" pitchFamily="34" charset="0"/>
            </a:endParaRPr>
          </a:p>
        </p:txBody>
      </p:sp>
      <p:sp>
        <p:nvSpPr>
          <p:cNvPr id="28" name="Rectangle: Rounded Corners 27">
            <a:extLst>
              <a:ext uri="{FF2B5EF4-FFF2-40B4-BE49-F238E27FC236}">
                <a16:creationId xmlns:a16="http://schemas.microsoft.com/office/drawing/2014/main" id="{F93D16CE-A9A1-6FC1-F62B-6364A374798F}"/>
              </a:ext>
            </a:extLst>
          </p:cNvPr>
          <p:cNvSpPr/>
          <p:nvPr userDrawn="1"/>
        </p:nvSpPr>
        <p:spPr>
          <a:xfrm>
            <a:off x="5273400" y="1336540"/>
            <a:ext cx="1866647" cy="921621"/>
          </a:xfrm>
          <a:prstGeom prst="roundRect">
            <a:avLst>
              <a:gd name="adj" fmla="val 7091"/>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a typeface="Verdana" panose="020B0604030504040204" pitchFamily="34" charset="0"/>
              <a:cs typeface="Verdana" panose="020B0604030504040204" pitchFamily="34" charset="0"/>
            </a:endParaRPr>
          </a:p>
        </p:txBody>
      </p:sp>
      <p:sp>
        <p:nvSpPr>
          <p:cNvPr id="32" name="Rectangle: Rounded Corners 31">
            <a:extLst>
              <a:ext uri="{FF2B5EF4-FFF2-40B4-BE49-F238E27FC236}">
                <a16:creationId xmlns:a16="http://schemas.microsoft.com/office/drawing/2014/main" id="{F58A4CC0-E007-C234-4FCE-6298560165F7}"/>
              </a:ext>
            </a:extLst>
          </p:cNvPr>
          <p:cNvSpPr/>
          <p:nvPr userDrawn="1"/>
        </p:nvSpPr>
        <p:spPr>
          <a:xfrm>
            <a:off x="6457148" y="2973056"/>
            <a:ext cx="1866647" cy="921621"/>
          </a:xfrm>
          <a:prstGeom prst="roundRect">
            <a:avLst>
              <a:gd name="adj" fmla="val 7091"/>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a typeface="Verdana" panose="020B0604030504040204" pitchFamily="34" charset="0"/>
              <a:cs typeface="Verdana" panose="020B0604030504040204" pitchFamily="34" charset="0"/>
            </a:endParaRPr>
          </a:p>
        </p:txBody>
      </p:sp>
      <p:cxnSp>
        <p:nvCxnSpPr>
          <p:cNvPr id="35" name="Straight Connector 34">
            <a:extLst>
              <a:ext uri="{FF2B5EF4-FFF2-40B4-BE49-F238E27FC236}">
                <a16:creationId xmlns:a16="http://schemas.microsoft.com/office/drawing/2014/main" id="{E1A76950-385A-FADE-1982-B29098CE6D81}"/>
              </a:ext>
            </a:extLst>
          </p:cNvPr>
          <p:cNvCxnSpPr>
            <a:cxnSpLocks/>
            <a:stCxn id="10" idx="2"/>
          </p:cNvCxnSpPr>
          <p:nvPr userDrawn="1"/>
        </p:nvCxnSpPr>
        <p:spPr>
          <a:xfrm flipH="1">
            <a:off x="1471739" y="2258161"/>
            <a:ext cx="1" cy="357446"/>
          </a:xfrm>
          <a:prstGeom prst="line">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F1D5737-6383-6C1D-1AB7-3C95FEA91675}"/>
              </a:ext>
            </a:extLst>
          </p:cNvPr>
          <p:cNvCxnSpPr>
            <a:cxnSpLocks/>
          </p:cNvCxnSpPr>
          <p:nvPr userDrawn="1"/>
        </p:nvCxnSpPr>
        <p:spPr>
          <a:xfrm flipH="1">
            <a:off x="3839231" y="2258161"/>
            <a:ext cx="1" cy="357446"/>
          </a:xfrm>
          <a:prstGeom prst="line">
            <a:avLst/>
          </a:prstGeom>
          <a:ln>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83BCD9-0A1C-5784-CA0C-B75C50271CE7}"/>
              </a:ext>
            </a:extLst>
          </p:cNvPr>
          <p:cNvCxnSpPr>
            <a:cxnSpLocks/>
          </p:cNvCxnSpPr>
          <p:nvPr userDrawn="1"/>
        </p:nvCxnSpPr>
        <p:spPr>
          <a:xfrm flipH="1">
            <a:off x="6206723" y="2258161"/>
            <a:ext cx="1" cy="357446"/>
          </a:xfrm>
          <a:prstGeom prst="line">
            <a:avLst/>
          </a:prstGeom>
          <a:ln>
            <a:solidFill>
              <a:srgbClr val="0BBBEF"/>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2372286-0D07-9EAC-9E76-168E95767C11}"/>
              </a:ext>
            </a:extLst>
          </p:cNvPr>
          <p:cNvCxnSpPr>
            <a:cxnSpLocks/>
          </p:cNvCxnSpPr>
          <p:nvPr userDrawn="1"/>
        </p:nvCxnSpPr>
        <p:spPr>
          <a:xfrm flipH="1" flipV="1">
            <a:off x="2655485" y="2615607"/>
            <a:ext cx="1" cy="357446"/>
          </a:xfrm>
          <a:prstGeom prst="line">
            <a:avLst/>
          </a:prstGeom>
          <a:ln>
            <a:solidFill>
              <a:srgbClr val="0BBBEF"/>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0665F54-0263-1523-4FD7-D39A5DA92FB5}"/>
              </a:ext>
            </a:extLst>
          </p:cNvPr>
          <p:cNvCxnSpPr>
            <a:cxnSpLocks/>
          </p:cNvCxnSpPr>
          <p:nvPr userDrawn="1"/>
        </p:nvCxnSpPr>
        <p:spPr>
          <a:xfrm flipH="1" flipV="1">
            <a:off x="5022977" y="2615607"/>
            <a:ext cx="1" cy="357446"/>
          </a:xfrm>
          <a:prstGeom prst="line">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DE93263-3853-CEEB-0F8A-3EEFEEC59102}"/>
              </a:ext>
            </a:extLst>
          </p:cNvPr>
          <p:cNvCxnSpPr>
            <a:cxnSpLocks/>
          </p:cNvCxnSpPr>
          <p:nvPr userDrawn="1"/>
        </p:nvCxnSpPr>
        <p:spPr>
          <a:xfrm flipH="1" flipV="1">
            <a:off x="7390471" y="2615607"/>
            <a:ext cx="1" cy="357446"/>
          </a:xfrm>
          <a:prstGeom prst="line">
            <a:avLst/>
          </a:prstGeom>
          <a:ln>
            <a:solidFill>
              <a:schemeClr val="accent2"/>
            </a:solidFill>
            <a:tailEnd type="none"/>
          </a:ln>
        </p:spPr>
        <p:style>
          <a:lnRef idx="1">
            <a:schemeClr val="accent1"/>
          </a:lnRef>
          <a:fillRef idx="0">
            <a:schemeClr val="accent1"/>
          </a:fillRef>
          <a:effectRef idx="0">
            <a:schemeClr val="accent1"/>
          </a:effectRef>
          <a:fontRef idx="minor">
            <a:schemeClr val="tx1"/>
          </a:fontRef>
        </p:style>
      </p:cxnSp>
      <p:pic>
        <p:nvPicPr>
          <p:cNvPr id="41" name="Graphic 40">
            <a:extLst>
              <a:ext uri="{FF2B5EF4-FFF2-40B4-BE49-F238E27FC236}">
                <a16:creationId xmlns:a16="http://schemas.microsoft.com/office/drawing/2014/main" id="{C3848D21-6B7B-64E8-9E37-5AD7534F479E}"/>
              </a:ext>
            </a:extLst>
          </p:cNvPr>
          <p:cNvPicPr>
            <a:picLocks/>
          </p:cNvPicPr>
          <p:nvPr userDrawn="1"/>
        </p:nvPicPr>
        <p:blipFill>
          <a:blip>
            <a:extLst>
              <a:ext uri="{96DAC541-7B7A-43D3-8B79-37D633B846F1}">
                <asvg:svgBlip xmlns:asvg="http://schemas.microsoft.com/office/drawing/2016/SVG/main" r:embed="rId5"/>
              </a:ext>
            </a:extLst>
          </a:blip>
          <a:stretch>
            <a:fillRect/>
          </a:stretch>
        </p:blipFill>
        <p:spPr>
          <a:xfrm>
            <a:off x="1229508" y="2405221"/>
            <a:ext cx="484464" cy="426326"/>
          </a:xfrm>
          <a:prstGeom prst="rect">
            <a:avLst/>
          </a:prstGeom>
        </p:spPr>
      </p:pic>
      <p:pic>
        <p:nvPicPr>
          <p:cNvPr id="42" name="Graphic 41">
            <a:extLst>
              <a:ext uri="{FF2B5EF4-FFF2-40B4-BE49-F238E27FC236}">
                <a16:creationId xmlns:a16="http://schemas.microsoft.com/office/drawing/2014/main" id="{587958A6-8A2D-2D63-F077-55ED9B667652}"/>
              </a:ext>
            </a:extLst>
          </p:cNvPr>
          <p:cNvPicPr>
            <a:picLocks/>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93" r="-1593"/>
          <a:stretch/>
        </p:blipFill>
        <p:spPr>
          <a:xfrm rot="20108237">
            <a:off x="2413254" y="2405221"/>
            <a:ext cx="484464" cy="426326"/>
          </a:xfrm>
          <a:prstGeom prst="rect">
            <a:avLst/>
          </a:prstGeom>
        </p:spPr>
      </p:pic>
      <p:pic>
        <p:nvPicPr>
          <p:cNvPr id="43" name="Graphic 42">
            <a:extLst>
              <a:ext uri="{FF2B5EF4-FFF2-40B4-BE49-F238E27FC236}">
                <a16:creationId xmlns:a16="http://schemas.microsoft.com/office/drawing/2014/main" id="{112ECC3B-76B4-E5FA-B032-0CA84441BBCF}"/>
              </a:ext>
            </a:extLst>
          </p:cNvPr>
          <p:cNvPicPr>
            <a:picLocks/>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t="-5721" b="-5721"/>
          <a:stretch/>
        </p:blipFill>
        <p:spPr>
          <a:xfrm rot="13715802">
            <a:off x="3597000" y="2405221"/>
            <a:ext cx="484464" cy="426326"/>
          </a:xfrm>
          <a:prstGeom prst="rect">
            <a:avLst/>
          </a:prstGeom>
        </p:spPr>
      </p:pic>
      <p:pic>
        <p:nvPicPr>
          <p:cNvPr id="44" name="Graphic 43">
            <a:extLst>
              <a:ext uri="{FF2B5EF4-FFF2-40B4-BE49-F238E27FC236}">
                <a16:creationId xmlns:a16="http://schemas.microsoft.com/office/drawing/2014/main" id="{576A7083-9B02-E19F-0BAA-62688F498A63}"/>
              </a:ext>
            </a:extLst>
          </p:cNvPr>
          <p:cNvPicPr>
            <a:picLocks/>
          </p:cNvPicPr>
          <p:nvPr userDrawn="1"/>
        </p:nvPicPr>
        <p:blipFill>
          <a:blip>
            <a:extLst>
              <a:ext uri="{96DAC541-7B7A-43D3-8B79-37D633B846F1}">
                <asvg:svgBlip xmlns:asvg="http://schemas.microsoft.com/office/drawing/2016/SVG/main" r:embed="rId5"/>
              </a:ext>
            </a:extLst>
          </a:blip>
          <a:stretch>
            <a:fillRect/>
          </a:stretch>
        </p:blipFill>
        <p:spPr>
          <a:xfrm rot="2924298">
            <a:off x="4780746" y="2405221"/>
            <a:ext cx="484464" cy="426326"/>
          </a:xfrm>
          <a:prstGeom prst="rect">
            <a:avLst/>
          </a:prstGeom>
        </p:spPr>
      </p:pic>
      <p:pic>
        <p:nvPicPr>
          <p:cNvPr id="45" name="Graphic 44">
            <a:extLst>
              <a:ext uri="{FF2B5EF4-FFF2-40B4-BE49-F238E27FC236}">
                <a16:creationId xmlns:a16="http://schemas.microsoft.com/office/drawing/2014/main" id="{907BE669-CBD6-CA63-7542-C95AF44243BA}"/>
              </a:ext>
            </a:extLst>
          </p:cNvPr>
          <p:cNvPicPr>
            <a:picLocks/>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93" r="-1593"/>
          <a:stretch/>
        </p:blipFill>
        <p:spPr>
          <a:xfrm rot="20130640">
            <a:off x="5964492" y="2405221"/>
            <a:ext cx="484464" cy="426326"/>
          </a:xfrm>
          <a:prstGeom prst="rect">
            <a:avLst/>
          </a:prstGeom>
        </p:spPr>
      </p:pic>
      <p:pic>
        <p:nvPicPr>
          <p:cNvPr id="46" name="Graphic 45">
            <a:extLst>
              <a:ext uri="{FF2B5EF4-FFF2-40B4-BE49-F238E27FC236}">
                <a16:creationId xmlns:a16="http://schemas.microsoft.com/office/drawing/2014/main" id="{850C20FC-02ED-EF56-CA88-BCC6E5B53CDC}"/>
              </a:ext>
            </a:extLst>
          </p:cNvPr>
          <p:cNvPicPr>
            <a:picLocks/>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7"/>
              </a:ext>
            </a:extLst>
          </a:blip>
          <a:srcRect t="-5721" b="-5721"/>
          <a:stretch/>
        </p:blipFill>
        <p:spPr>
          <a:xfrm rot="3534485">
            <a:off x="7148240" y="2405221"/>
            <a:ext cx="484464" cy="426326"/>
          </a:xfrm>
          <a:prstGeom prst="rect">
            <a:avLst/>
          </a:prstGeom>
        </p:spPr>
      </p:pic>
      <p:sp>
        <p:nvSpPr>
          <p:cNvPr id="55" name="Picture Placeholder 54">
            <a:extLst>
              <a:ext uri="{FF2B5EF4-FFF2-40B4-BE49-F238E27FC236}">
                <a16:creationId xmlns:a16="http://schemas.microsoft.com/office/drawing/2014/main" id="{F69D39AC-E1B6-5B75-B477-F9E0FA602840}"/>
              </a:ext>
            </a:extLst>
          </p:cNvPr>
          <p:cNvSpPr>
            <a:spLocks noGrp="1"/>
          </p:cNvSpPr>
          <p:nvPr userDrawn="1">
            <p:ph type="pic" sz="quarter" idx="49" hasCustomPrompt="1"/>
          </p:nvPr>
        </p:nvSpPr>
        <p:spPr>
          <a:xfrm>
            <a:off x="1342755" y="2509479"/>
            <a:ext cx="252000" cy="252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57" name="Picture Placeholder 56">
            <a:extLst>
              <a:ext uri="{FF2B5EF4-FFF2-40B4-BE49-F238E27FC236}">
                <a16:creationId xmlns:a16="http://schemas.microsoft.com/office/drawing/2014/main" id="{EE0C4FBC-F8C1-AB84-C200-3DDEFCB1B73C}"/>
              </a:ext>
            </a:extLst>
          </p:cNvPr>
          <p:cNvSpPr>
            <a:spLocks noGrp="1"/>
          </p:cNvSpPr>
          <p:nvPr userDrawn="1">
            <p:ph type="pic" sz="quarter" idx="50" hasCustomPrompt="1"/>
          </p:nvPr>
        </p:nvSpPr>
        <p:spPr>
          <a:xfrm>
            <a:off x="2529486" y="2492384"/>
            <a:ext cx="252000" cy="252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59" name="Picture Placeholder 58">
            <a:extLst>
              <a:ext uri="{FF2B5EF4-FFF2-40B4-BE49-F238E27FC236}">
                <a16:creationId xmlns:a16="http://schemas.microsoft.com/office/drawing/2014/main" id="{4ECB1E84-BCE0-70B5-F1A7-5248A7502A1A}"/>
              </a:ext>
            </a:extLst>
          </p:cNvPr>
          <p:cNvSpPr>
            <a:spLocks noGrp="1"/>
          </p:cNvSpPr>
          <p:nvPr userDrawn="1">
            <p:ph type="pic" sz="quarter" idx="51" hasCustomPrompt="1"/>
          </p:nvPr>
        </p:nvSpPr>
        <p:spPr>
          <a:xfrm>
            <a:off x="3713232" y="2492384"/>
            <a:ext cx="252000" cy="252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61" name="Picture Placeholder 60">
            <a:extLst>
              <a:ext uri="{FF2B5EF4-FFF2-40B4-BE49-F238E27FC236}">
                <a16:creationId xmlns:a16="http://schemas.microsoft.com/office/drawing/2014/main" id="{E405BDCD-090C-B846-E4FF-EAD23028B77D}"/>
              </a:ext>
            </a:extLst>
          </p:cNvPr>
          <p:cNvSpPr>
            <a:spLocks noGrp="1"/>
          </p:cNvSpPr>
          <p:nvPr userDrawn="1">
            <p:ph type="pic" sz="quarter" idx="52" hasCustomPrompt="1"/>
          </p:nvPr>
        </p:nvSpPr>
        <p:spPr>
          <a:xfrm>
            <a:off x="4896978" y="2492384"/>
            <a:ext cx="252000" cy="252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63" name="Picture Placeholder 62">
            <a:extLst>
              <a:ext uri="{FF2B5EF4-FFF2-40B4-BE49-F238E27FC236}">
                <a16:creationId xmlns:a16="http://schemas.microsoft.com/office/drawing/2014/main" id="{8AB69B40-FC0A-4551-B2A8-212B58480770}"/>
              </a:ext>
            </a:extLst>
          </p:cNvPr>
          <p:cNvSpPr>
            <a:spLocks noGrp="1"/>
          </p:cNvSpPr>
          <p:nvPr userDrawn="1">
            <p:ph type="pic" sz="quarter" idx="53" hasCustomPrompt="1"/>
          </p:nvPr>
        </p:nvSpPr>
        <p:spPr>
          <a:xfrm>
            <a:off x="6080724" y="2492384"/>
            <a:ext cx="252000" cy="252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65" name="Picture Placeholder 64">
            <a:extLst>
              <a:ext uri="{FF2B5EF4-FFF2-40B4-BE49-F238E27FC236}">
                <a16:creationId xmlns:a16="http://schemas.microsoft.com/office/drawing/2014/main" id="{27DBB9ED-C5FA-1D40-953E-77A87E9F4E8B}"/>
              </a:ext>
            </a:extLst>
          </p:cNvPr>
          <p:cNvSpPr>
            <a:spLocks noGrp="1"/>
          </p:cNvSpPr>
          <p:nvPr userDrawn="1">
            <p:ph type="pic" sz="quarter" idx="54" hasCustomPrompt="1"/>
          </p:nvPr>
        </p:nvSpPr>
        <p:spPr>
          <a:xfrm>
            <a:off x="7264471" y="2492384"/>
            <a:ext cx="252000" cy="252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67" name="Text Placeholder 8">
            <a:extLst>
              <a:ext uri="{FF2B5EF4-FFF2-40B4-BE49-F238E27FC236}">
                <a16:creationId xmlns:a16="http://schemas.microsoft.com/office/drawing/2014/main" id="{31D3DD9C-C43C-1975-3B28-46BAE4BD1292}"/>
              </a:ext>
            </a:extLst>
          </p:cNvPr>
          <p:cNvSpPr>
            <a:spLocks noGrp="1"/>
          </p:cNvSpPr>
          <p:nvPr userDrawn="1">
            <p:ph type="body" sz="quarter" idx="43" hasCustomPrompt="1"/>
          </p:nvPr>
        </p:nvSpPr>
        <p:spPr>
          <a:xfrm>
            <a:off x="745728" y="1479054"/>
            <a:ext cx="1452022" cy="307777"/>
          </a:xfrm>
          <a:prstGeom prst="rect">
            <a:avLst/>
          </a:prstGeom>
        </p:spPr>
        <p:txBody>
          <a:bodyPr lIns="0" tIns="0" rIns="0" bIns="0" anchor="b">
            <a:noAutofit/>
          </a:bodyPr>
          <a:lstStyle>
            <a:lvl1pPr marL="0" indent="0" algn="ctr">
              <a:lnSpc>
                <a:spcPct val="100000"/>
              </a:lnSpc>
              <a:spcBef>
                <a:spcPts val="0"/>
              </a:spcBef>
              <a:buNone/>
              <a:defRPr sz="1000" cap="all" spc="0" baseline="0">
                <a:solidFill>
                  <a:schemeClr val="accent1"/>
                </a:solidFill>
                <a:latin typeface="+mj-lt"/>
              </a:defRPr>
            </a:lvl1pPr>
          </a:lstStyle>
          <a:p>
            <a:pPr lvl="0"/>
            <a:r>
              <a:rPr lang="fr-FR" dirty="0"/>
              <a:t>CECI EST LE TITRE DU PARAGRAPHE</a:t>
            </a:r>
          </a:p>
        </p:txBody>
      </p:sp>
      <p:sp>
        <p:nvSpPr>
          <p:cNvPr id="69" name="Text Placeholder 8">
            <a:extLst>
              <a:ext uri="{FF2B5EF4-FFF2-40B4-BE49-F238E27FC236}">
                <a16:creationId xmlns:a16="http://schemas.microsoft.com/office/drawing/2014/main" id="{2651719A-E4F9-CBC5-C74A-22BCC5D11F6B}"/>
              </a:ext>
            </a:extLst>
          </p:cNvPr>
          <p:cNvSpPr>
            <a:spLocks noGrp="1"/>
          </p:cNvSpPr>
          <p:nvPr userDrawn="1">
            <p:ph type="body" sz="quarter" idx="55" hasCustomPrompt="1"/>
          </p:nvPr>
        </p:nvSpPr>
        <p:spPr>
          <a:xfrm>
            <a:off x="3113220" y="1479054"/>
            <a:ext cx="1452022" cy="307777"/>
          </a:xfrm>
          <a:prstGeom prst="rect">
            <a:avLst/>
          </a:prstGeom>
        </p:spPr>
        <p:txBody>
          <a:bodyPr lIns="0" tIns="0" rIns="0" bIns="0" anchor="b">
            <a:noAutofit/>
          </a:bodyPr>
          <a:lstStyle>
            <a:lvl1pPr marL="0" indent="0" algn="ctr">
              <a:lnSpc>
                <a:spcPct val="100000"/>
              </a:lnSpc>
              <a:spcBef>
                <a:spcPts val="0"/>
              </a:spcBef>
              <a:buNone/>
              <a:defRPr sz="1000" cap="all" spc="0" baseline="0">
                <a:solidFill>
                  <a:srgbClr val="0090D4"/>
                </a:solidFill>
                <a:latin typeface="+mj-lt"/>
              </a:defRPr>
            </a:lvl1pPr>
          </a:lstStyle>
          <a:p>
            <a:pPr lvl="0"/>
            <a:r>
              <a:rPr lang="fr-FR" dirty="0"/>
              <a:t>CECI EST LE TITRE DU PARAGRAPHE</a:t>
            </a:r>
          </a:p>
        </p:txBody>
      </p:sp>
      <p:sp>
        <p:nvSpPr>
          <p:cNvPr id="74" name="Text Placeholder 8">
            <a:extLst>
              <a:ext uri="{FF2B5EF4-FFF2-40B4-BE49-F238E27FC236}">
                <a16:creationId xmlns:a16="http://schemas.microsoft.com/office/drawing/2014/main" id="{50937F45-FD4A-3C5B-3242-2BA23B07C9E7}"/>
              </a:ext>
            </a:extLst>
          </p:cNvPr>
          <p:cNvSpPr>
            <a:spLocks noGrp="1"/>
          </p:cNvSpPr>
          <p:nvPr userDrawn="1">
            <p:ph type="body" sz="quarter" idx="57" hasCustomPrompt="1"/>
          </p:nvPr>
        </p:nvSpPr>
        <p:spPr>
          <a:xfrm>
            <a:off x="5480712" y="1479054"/>
            <a:ext cx="1452022" cy="307777"/>
          </a:xfrm>
          <a:prstGeom prst="rect">
            <a:avLst/>
          </a:prstGeom>
        </p:spPr>
        <p:txBody>
          <a:bodyPr lIns="0" tIns="0" rIns="0" bIns="0" anchor="b">
            <a:noAutofit/>
          </a:bodyPr>
          <a:lstStyle>
            <a:lvl1pPr marL="0" indent="0" algn="ctr">
              <a:lnSpc>
                <a:spcPct val="100000"/>
              </a:lnSpc>
              <a:spcBef>
                <a:spcPts val="0"/>
              </a:spcBef>
              <a:buNone/>
              <a:defRPr sz="1000" cap="all" spc="0" baseline="0">
                <a:solidFill>
                  <a:srgbClr val="0BBBEF"/>
                </a:solidFill>
                <a:latin typeface="+mj-lt"/>
              </a:defRPr>
            </a:lvl1pPr>
          </a:lstStyle>
          <a:p>
            <a:pPr lvl="0"/>
            <a:r>
              <a:rPr lang="fr-FR" dirty="0"/>
              <a:t>CECI EST LE TITRE DU PARAGRAPHE</a:t>
            </a:r>
          </a:p>
        </p:txBody>
      </p:sp>
      <p:sp>
        <p:nvSpPr>
          <p:cNvPr id="77" name="Text Placeholder 8">
            <a:extLst>
              <a:ext uri="{FF2B5EF4-FFF2-40B4-BE49-F238E27FC236}">
                <a16:creationId xmlns:a16="http://schemas.microsoft.com/office/drawing/2014/main" id="{D4A73001-C334-69E8-A655-040CFDB9CB1F}"/>
              </a:ext>
            </a:extLst>
          </p:cNvPr>
          <p:cNvSpPr>
            <a:spLocks noGrp="1"/>
          </p:cNvSpPr>
          <p:nvPr userDrawn="1">
            <p:ph type="body" sz="quarter" idx="59" hasCustomPrompt="1"/>
          </p:nvPr>
        </p:nvSpPr>
        <p:spPr>
          <a:xfrm>
            <a:off x="1929474" y="3115567"/>
            <a:ext cx="1452022" cy="307777"/>
          </a:xfrm>
          <a:prstGeom prst="rect">
            <a:avLst/>
          </a:prstGeom>
        </p:spPr>
        <p:txBody>
          <a:bodyPr lIns="0" tIns="0" rIns="0" bIns="0" anchor="b">
            <a:noAutofit/>
          </a:bodyPr>
          <a:lstStyle>
            <a:lvl1pPr marL="0" indent="0" algn="ctr">
              <a:lnSpc>
                <a:spcPct val="100000"/>
              </a:lnSpc>
              <a:spcBef>
                <a:spcPts val="0"/>
              </a:spcBef>
              <a:buNone/>
              <a:defRPr sz="1000" cap="all" spc="0" baseline="0">
                <a:solidFill>
                  <a:srgbClr val="0BBBEF"/>
                </a:solidFill>
                <a:latin typeface="+mj-lt"/>
              </a:defRPr>
            </a:lvl1pPr>
          </a:lstStyle>
          <a:p>
            <a:pPr lvl="0"/>
            <a:r>
              <a:rPr lang="fr-FR" dirty="0"/>
              <a:t>CECI EST LE TITRE DU PARAGRAPHE</a:t>
            </a:r>
          </a:p>
        </p:txBody>
      </p:sp>
      <p:sp>
        <p:nvSpPr>
          <p:cNvPr id="79" name="Text Placeholder 8">
            <a:extLst>
              <a:ext uri="{FF2B5EF4-FFF2-40B4-BE49-F238E27FC236}">
                <a16:creationId xmlns:a16="http://schemas.microsoft.com/office/drawing/2014/main" id="{08F4C5F5-AFE1-C7F0-B3EA-6684C660133D}"/>
              </a:ext>
            </a:extLst>
          </p:cNvPr>
          <p:cNvSpPr>
            <a:spLocks noGrp="1"/>
          </p:cNvSpPr>
          <p:nvPr userDrawn="1">
            <p:ph type="body" sz="quarter" idx="61" hasCustomPrompt="1"/>
          </p:nvPr>
        </p:nvSpPr>
        <p:spPr>
          <a:xfrm>
            <a:off x="4296966" y="3115567"/>
            <a:ext cx="1452022" cy="307777"/>
          </a:xfrm>
          <a:prstGeom prst="rect">
            <a:avLst/>
          </a:prstGeom>
        </p:spPr>
        <p:txBody>
          <a:bodyPr lIns="0" tIns="0" rIns="0" bIns="0" anchor="b">
            <a:noAutofit/>
          </a:bodyPr>
          <a:lstStyle>
            <a:lvl1pPr marL="0" indent="0" algn="ctr">
              <a:lnSpc>
                <a:spcPct val="100000"/>
              </a:lnSpc>
              <a:spcBef>
                <a:spcPts val="0"/>
              </a:spcBef>
              <a:buNone/>
              <a:defRPr sz="1000" cap="all" spc="0" baseline="0">
                <a:solidFill>
                  <a:schemeClr val="accent1"/>
                </a:solidFill>
                <a:latin typeface="+mj-lt"/>
              </a:defRPr>
            </a:lvl1pPr>
          </a:lstStyle>
          <a:p>
            <a:pPr lvl="0"/>
            <a:r>
              <a:rPr lang="fr-FR" dirty="0"/>
              <a:t>CECI EST LE TITRE DU PARAGRAPHE</a:t>
            </a:r>
          </a:p>
        </p:txBody>
      </p:sp>
      <p:sp>
        <p:nvSpPr>
          <p:cNvPr id="81" name="Text Placeholder 8">
            <a:extLst>
              <a:ext uri="{FF2B5EF4-FFF2-40B4-BE49-F238E27FC236}">
                <a16:creationId xmlns:a16="http://schemas.microsoft.com/office/drawing/2014/main" id="{EE320F7D-69BE-A194-050E-96C86802019E}"/>
              </a:ext>
            </a:extLst>
          </p:cNvPr>
          <p:cNvSpPr>
            <a:spLocks noGrp="1"/>
          </p:cNvSpPr>
          <p:nvPr userDrawn="1">
            <p:ph type="body" sz="quarter" idx="63" hasCustomPrompt="1"/>
          </p:nvPr>
        </p:nvSpPr>
        <p:spPr>
          <a:xfrm>
            <a:off x="6664460" y="3115567"/>
            <a:ext cx="1452022" cy="307777"/>
          </a:xfrm>
          <a:prstGeom prst="rect">
            <a:avLst/>
          </a:prstGeom>
        </p:spPr>
        <p:txBody>
          <a:bodyPr lIns="0" tIns="0" rIns="0" bIns="0" anchor="b">
            <a:noAutofit/>
          </a:bodyPr>
          <a:lstStyle>
            <a:lvl1pPr marL="0" indent="0" algn="ctr">
              <a:lnSpc>
                <a:spcPct val="100000"/>
              </a:lnSpc>
              <a:spcBef>
                <a:spcPts val="0"/>
              </a:spcBef>
              <a:buNone/>
              <a:defRPr sz="1000" cap="all" spc="0" baseline="0">
                <a:solidFill>
                  <a:schemeClr val="accent2"/>
                </a:solidFill>
                <a:latin typeface="+mj-lt"/>
              </a:defRPr>
            </a:lvl1pPr>
          </a:lstStyle>
          <a:p>
            <a:pPr lvl="0"/>
            <a:r>
              <a:rPr lang="fr-FR" dirty="0"/>
              <a:t>CECI EST LE TITRE DU PARAGRAPHE</a:t>
            </a:r>
          </a:p>
        </p:txBody>
      </p:sp>
      <p:sp>
        <p:nvSpPr>
          <p:cNvPr id="83" name="Text Placeholder 10">
            <a:extLst>
              <a:ext uri="{FF2B5EF4-FFF2-40B4-BE49-F238E27FC236}">
                <a16:creationId xmlns:a16="http://schemas.microsoft.com/office/drawing/2014/main" id="{665D8513-0F0C-1646-7F7B-2DB61E064CE0}"/>
              </a:ext>
            </a:extLst>
          </p:cNvPr>
          <p:cNvSpPr>
            <a:spLocks noGrp="1"/>
          </p:cNvSpPr>
          <p:nvPr userDrawn="1">
            <p:ph type="body" sz="quarter" idx="107" hasCustomPrompt="1"/>
          </p:nvPr>
        </p:nvSpPr>
        <p:spPr>
          <a:xfrm>
            <a:off x="745728" y="1858122"/>
            <a:ext cx="1452022" cy="246221"/>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84" name="Text Placeholder 10">
            <a:extLst>
              <a:ext uri="{FF2B5EF4-FFF2-40B4-BE49-F238E27FC236}">
                <a16:creationId xmlns:a16="http://schemas.microsoft.com/office/drawing/2014/main" id="{06E44BE8-9DF6-4FED-6114-29FE6AE859D8}"/>
              </a:ext>
            </a:extLst>
          </p:cNvPr>
          <p:cNvSpPr>
            <a:spLocks noGrp="1"/>
          </p:cNvSpPr>
          <p:nvPr userDrawn="1">
            <p:ph type="body" sz="quarter" idx="108" hasCustomPrompt="1"/>
          </p:nvPr>
        </p:nvSpPr>
        <p:spPr>
          <a:xfrm>
            <a:off x="3113220" y="1858122"/>
            <a:ext cx="1452022" cy="246221"/>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85" name="Text Placeholder 10">
            <a:extLst>
              <a:ext uri="{FF2B5EF4-FFF2-40B4-BE49-F238E27FC236}">
                <a16:creationId xmlns:a16="http://schemas.microsoft.com/office/drawing/2014/main" id="{0F99C2C6-59F6-2C98-24F8-3E74CD8B51A2}"/>
              </a:ext>
            </a:extLst>
          </p:cNvPr>
          <p:cNvSpPr>
            <a:spLocks noGrp="1"/>
          </p:cNvSpPr>
          <p:nvPr userDrawn="1">
            <p:ph type="body" sz="quarter" idx="109" hasCustomPrompt="1"/>
          </p:nvPr>
        </p:nvSpPr>
        <p:spPr>
          <a:xfrm>
            <a:off x="5480712" y="1858122"/>
            <a:ext cx="1452022" cy="246221"/>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86" name="Text Placeholder 10">
            <a:extLst>
              <a:ext uri="{FF2B5EF4-FFF2-40B4-BE49-F238E27FC236}">
                <a16:creationId xmlns:a16="http://schemas.microsoft.com/office/drawing/2014/main" id="{1DE04EB8-7C99-95D7-5368-CF303643C283}"/>
              </a:ext>
            </a:extLst>
          </p:cNvPr>
          <p:cNvSpPr>
            <a:spLocks noGrp="1"/>
          </p:cNvSpPr>
          <p:nvPr userDrawn="1">
            <p:ph type="body" sz="quarter" idx="110" hasCustomPrompt="1"/>
          </p:nvPr>
        </p:nvSpPr>
        <p:spPr>
          <a:xfrm>
            <a:off x="1929474" y="3494635"/>
            <a:ext cx="1452022" cy="246221"/>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87" name="Text Placeholder 10">
            <a:extLst>
              <a:ext uri="{FF2B5EF4-FFF2-40B4-BE49-F238E27FC236}">
                <a16:creationId xmlns:a16="http://schemas.microsoft.com/office/drawing/2014/main" id="{EFCCBE47-B27F-FAF1-F8DD-887A02EB74A4}"/>
              </a:ext>
            </a:extLst>
          </p:cNvPr>
          <p:cNvSpPr>
            <a:spLocks noGrp="1"/>
          </p:cNvSpPr>
          <p:nvPr userDrawn="1">
            <p:ph type="body" sz="quarter" idx="111" hasCustomPrompt="1"/>
          </p:nvPr>
        </p:nvSpPr>
        <p:spPr>
          <a:xfrm>
            <a:off x="4296966" y="3494635"/>
            <a:ext cx="1452022" cy="246221"/>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88" name="Text Placeholder 10">
            <a:extLst>
              <a:ext uri="{FF2B5EF4-FFF2-40B4-BE49-F238E27FC236}">
                <a16:creationId xmlns:a16="http://schemas.microsoft.com/office/drawing/2014/main" id="{B4B18F5C-CAAC-E878-07A8-A7C5CE36935A}"/>
              </a:ext>
            </a:extLst>
          </p:cNvPr>
          <p:cNvSpPr>
            <a:spLocks noGrp="1"/>
          </p:cNvSpPr>
          <p:nvPr userDrawn="1">
            <p:ph type="body" sz="quarter" idx="112" hasCustomPrompt="1"/>
          </p:nvPr>
        </p:nvSpPr>
        <p:spPr>
          <a:xfrm>
            <a:off x="6664460" y="3494635"/>
            <a:ext cx="1452022" cy="246221"/>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Tree>
    <p:extLst>
      <p:ext uri="{BB962C8B-B14F-4D97-AF65-F5344CB8AC3E}">
        <p14:creationId xmlns:p14="http://schemas.microsoft.com/office/powerpoint/2010/main" val="1183530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2">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E7F3029-3AD9-E456-A6FF-3D2348DFCEE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4" name="Graphic 9">
            <a:extLst>
              <a:ext uri="{FF2B5EF4-FFF2-40B4-BE49-F238E27FC236}">
                <a16:creationId xmlns:a16="http://schemas.microsoft.com/office/drawing/2014/main" id="{7A819124-3705-42BA-BAA6-D0BEDEF7DCFA}"/>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ABAFA572-4DDE-C15F-3C15-DBED8EF1C0B1}"/>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01ED8B08-5043-A578-CA8D-E0DE1E9D11CF}"/>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7" name="Graphic 6">
            <a:extLst>
              <a:ext uri="{FF2B5EF4-FFF2-40B4-BE49-F238E27FC236}">
                <a16:creationId xmlns:a16="http://schemas.microsoft.com/office/drawing/2014/main" id="{5AF8252D-CF05-37DD-351A-AC8C147B9CDF}"/>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8" name="Text Placeholder 8">
            <a:extLst>
              <a:ext uri="{FF2B5EF4-FFF2-40B4-BE49-F238E27FC236}">
                <a16:creationId xmlns:a16="http://schemas.microsoft.com/office/drawing/2014/main" id="{FB2625A3-D244-DFF2-03A7-FE3CF0406B23}"/>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9" name="Title 6">
            <a:extLst>
              <a:ext uri="{FF2B5EF4-FFF2-40B4-BE49-F238E27FC236}">
                <a16:creationId xmlns:a16="http://schemas.microsoft.com/office/drawing/2014/main" id="{AC4E7468-C134-BF8E-2263-6F9DA0ABB9A2}"/>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10" name="Arrow: Chevron 9">
            <a:extLst>
              <a:ext uri="{FF2B5EF4-FFF2-40B4-BE49-F238E27FC236}">
                <a16:creationId xmlns:a16="http://schemas.microsoft.com/office/drawing/2014/main" id="{80389784-FDD4-24CD-8EFB-F86B189F1854}"/>
              </a:ext>
            </a:extLst>
          </p:cNvPr>
          <p:cNvSpPr>
            <a:spLocks/>
          </p:cNvSpPr>
          <p:nvPr userDrawn="1"/>
        </p:nvSpPr>
        <p:spPr>
          <a:xfrm>
            <a:off x="6951097" y="2631503"/>
            <a:ext cx="1620284" cy="277893"/>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Arrow: Chevron 10">
            <a:extLst>
              <a:ext uri="{FF2B5EF4-FFF2-40B4-BE49-F238E27FC236}">
                <a16:creationId xmlns:a16="http://schemas.microsoft.com/office/drawing/2014/main" id="{965D1876-602D-8636-27CD-C2B67B26934F}"/>
              </a:ext>
            </a:extLst>
          </p:cNvPr>
          <p:cNvSpPr>
            <a:spLocks/>
          </p:cNvSpPr>
          <p:nvPr userDrawn="1"/>
        </p:nvSpPr>
        <p:spPr>
          <a:xfrm>
            <a:off x="3774331" y="2631503"/>
            <a:ext cx="1620284" cy="27789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Arrow: Chevron 11">
            <a:extLst>
              <a:ext uri="{FF2B5EF4-FFF2-40B4-BE49-F238E27FC236}">
                <a16:creationId xmlns:a16="http://schemas.microsoft.com/office/drawing/2014/main" id="{7D890B1F-3684-E0FD-1A3F-9F11966ADA10}"/>
              </a:ext>
            </a:extLst>
          </p:cNvPr>
          <p:cNvSpPr>
            <a:spLocks/>
          </p:cNvSpPr>
          <p:nvPr userDrawn="1"/>
        </p:nvSpPr>
        <p:spPr>
          <a:xfrm>
            <a:off x="597565" y="2631503"/>
            <a:ext cx="1620284" cy="277893"/>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3" name="Arrow: Chevron 12">
            <a:extLst>
              <a:ext uri="{FF2B5EF4-FFF2-40B4-BE49-F238E27FC236}">
                <a16:creationId xmlns:a16="http://schemas.microsoft.com/office/drawing/2014/main" id="{EF354FBD-4E86-9B05-C6AD-00C70882B6F2}"/>
              </a:ext>
            </a:extLst>
          </p:cNvPr>
          <p:cNvSpPr>
            <a:spLocks/>
          </p:cNvSpPr>
          <p:nvPr userDrawn="1"/>
        </p:nvSpPr>
        <p:spPr>
          <a:xfrm>
            <a:off x="2185948" y="2631503"/>
            <a:ext cx="1620284" cy="27789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4" name="Arrow: Chevron 13">
            <a:extLst>
              <a:ext uri="{FF2B5EF4-FFF2-40B4-BE49-F238E27FC236}">
                <a16:creationId xmlns:a16="http://schemas.microsoft.com/office/drawing/2014/main" id="{40A0F26E-28AC-3891-8B13-28A95D4F9988}"/>
              </a:ext>
            </a:extLst>
          </p:cNvPr>
          <p:cNvSpPr>
            <a:spLocks/>
          </p:cNvSpPr>
          <p:nvPr userDrawn="1"/>
        </p:nvSpPr>
        <p:spPr>
          <a:xfrm>
            <a:off x="5362714" y="2631503"/>
            <a:ext cx="1620284" cy="27789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cxnSp>
        <p:nvCxnSpPr>
          <p:cNvPr id="33" name="Straight Connector 32">
            <a:extLst>
              <a:ext uri="{FF2B5EF4-FFF2-40B4-BE49-F238E27FC236}">
                <a16:creationId xmlns:a16="http://schemas.microsoft.com/office/drawing/2014/main" id="{7D8C8D92-89D0-E964-2686-061D585B1903}"/>
              </a:ext>
            </a:extLst>
          </p:cNvPr>
          <p:cNvCxnSpPr>
            <a:cxnSpLocks/>
          </p:cNvCxnSpPr>
          <p:nvPr userDrawn="1"/>
        </p:nvCxnSpPr>
        <p:spPr>
          <a:xfrm>
            <a:off x="1483981" y="2203208"/>
            <a:ext cx="0" cy="433312"/>
          </a:xfrm>
          <a:prstGeom prst="line">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B46139A-0B6B-02B7-2CBD-2F1F4429EED3}"/>
              </a:ext>
            </a:extLst>
          </p:cNvPr>
          <p:cNvCxnSpPr>
            <a:cxnSpLocks/>
          </p:cNvCxnSpPr>
          <p:nvPr userDrawn="1"/>
        </p:nvCxnSpPr>
        <p:spPr>
          <a:xfrm>
            <a:off x="4602960" y="2203208"/>
            <a:ext cx="0" cy="433312"/>
          </a:xfrm>
          <a:prstGeom prst="line">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9B770C8-344B-237B-DC40-CD66356A4FC5}"/>
              </a:ext>
            </a:extLst>
          </p:cNvPr>
          <p:cNvCxnSpPr>
            <a:cxnSpLocks/>
          </p:cNvCxnSpPr>
          <p:nvPr userDrawn="1"/>
        </p:nvCxnSpPr>
        <p:spPr>
          <a:xfrm>
            <a:off x="7660019" y="2203208"/>
            <a:ext cx="0" cy="433312"/>
          </a:xfrm>
          <a:prstGeom prst="line">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0E2C261-D3C6-DF23-186F-ED32B7CCF2EA}"/>
              </a:ext>
            </a:extLst>
          </p:cNvPr>
          <p:cNvCxnSpPr>
            <a:cxnSpLocks/>
          </p:cNvCxnSpPr>
          <p:nvPr userDrawn="1"/>
        </p:nvCxnSpPr>
        <p:spPr>
          <a:xfrm flipV="1">
            <a:off x="3027989" y="2910839"/>
            <a:ext cx="0" cy="342967"/>
          </a:xfrm>
          <a:prstGeom prst="line">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AAAA34-E83D-BA44-993E-304EA0CE722A}"/>
              </a:ext>
            </a:extLst>
          </p:cNvPr>
          <p:cNvCxnSpPr>
            <a:cxnSpLocks/>
          </p:cNvCxnSpPr>
          <p:nvPr userDrawn="1"/>
        </p:nvCxnSpPr>
        <p:spPr>
          <a:xfrm flipV="1">
            <a:off x="6116009" y="2910839"/>
            <a:ext cx="0" cy="342967"/>
          </a:xfrm>
          <a:prstGeom prst="line">
            <a:avLst/>
          </a:prstGeom>
          <a:ln>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56" name="Rectangle: Rounded Corners 55">
            <a:extLst>
              <a:ext uri="{FF2B5EF4-FFF2-40B4-BE49-F238E27FC236}">
                <a16:creationId xmlns:a16="http://schemas.microsoft.com/office/drawing/2014/main" id="{4DFD05B9-EFA6-8EA0-8DF8-99F5A8E28096}"/>
              </a:ext>
            </a:extLst>
          </p:cNvPr>
          <p:cNvSpPr/>
          <p:nvPr userDrawn="1"/>
        </p:nvSpPr>
        <p:spPr>
          <a:xfrm>
            <a:off x="5160723" y="3242655"/>
            <a:ext cx="1866647" cy="921621"/>
          </a:xfrm>
          <a:prstGeom prst="roundRect">
            <a:avLst>
              <a:gd name="adj" fmla="val 7091"/>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a typeface="Verdana" panose="020B0604030504040204" pitchFamily="34" charset="0"/>
              <a:cs typeface="Verdana" panose="020B0604030504040204" pitchFamily="34" charset="0"/>
            </a:endParaRPr>
          </a:p>
        </p:txBody>
      </p:sp>
      <p:sp>
        <p:nvSpPr>
          <p:cNvPr id="52" name="Rectangle: Rounded Corners 51">
            <a:extLst>
              <a:ext uri="{FF2B5EF4-FFF2-40B4-BE49-F238E27FC236}">
                <a16:creationId xmlns:a16="http://schemas.microsoft.com/office/drawing/2014/main" id="{EAFBF7B9-28D6-DAC3-6DAC-855D38521EB4}"/>
              </a:ext>
            </a:extLst>
          </p:cNvPr>
          <p:cNvSpPr/>
          <p:nvPr userDrawn="1"/>
        </p:nvSpPr>
        <p:spPr>
          <a:xfrm>
            <a:off x="2072704" y="3242655"/>
            <a:ext cx="1866647" cy="921621"/>
          </a:xfrm>
          <a:prstGeom prst="roundRect">
            <a:avLst>
              <a:gd name="adj" fmla="val 7091"/>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a typeface="Verdana" panose="020B0604030504040204" pitchFamily="34" charset="0"/>
              <a:cs typeface="Verdana" panose="020B0604030504040204" pitchFamily="34" charset="0"/>
            </a:endParaRPr>
          </a:p>
        </p:txBody>
      </p:sp>
      <p:sp>
        <p:nvSpPr>
          <p:cNvPr id="49" name="Rectangle: Rounded Corners 48">
            <a:extLst>
              <a:ext uri="{FF2B5EF4-FFF2-40B4-BE49-F238E27FC236}">
                <a16:creationId xmlns:a16="http://schemas.microsoft.com/office/drawing/2014/main" id="{E0C833B4-0910-1C7D-123C-795DAF0835A8}"/>
              </a:ext>
            </a:extLst>
          </p:cNvPr>
          <p:cNvSpPr/>
          <p:nvPr userDrawn="1"/>
        </p:nvSpPr>
        <p:spPr>
          <a:xfrm>
            <a:off x="6704734" y="1276048"/>
            <a:ext cx="1866647" cy="921621"/>
          </a:xfrm>
          <a:prstGeom prst="roundRect">
            <a:avLst>
              <a:gd name="adj" fmla="val 7091"/>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a typeface="Verdana" panose="020B0604030504040204" pitchFamily="34" charset="0"/>
              <a:cs typeface="Verdana" panose="020B0604030504040204" pitchFamily="34" charset="0"/>
            </a:endParaRPr>
          </a:p>
        </p:txBody>
      </p:sp>
      <p:sp>
        <p:nvSpPr>
          <p:cNvPr id="46" name="Rectangle: Rounded Corners 45">
            <a:extLst>
              <a:ext uri="{FF2B5EF4-FFF2-40B4-BE49-F238E27FC236}">
                <a16:creationId xmlns:a16="http://schemas.microsoft.com/office/drawing/2014/main" id="{931FA14C-FCA1-D008-29ED-DC3B83DD555F}"/>
              </a:ext>
            </a:extLst>
          </p:cNvPr>
          <p:cNvSpPr/>
          <p:nvPr userDrawn="1"/>
        </p:nvSpPr>
        <p:spPr>
          <a:xfrm>
            <a:off x="3647674" y="1276048"/>
            <a:ext cx="1866647" cy="921621"/>
          </a:xfrm>
          <a:prstGeom prst="roundRect">
            <a:avLst>
              <a:gd name="adj" fmla="val 7091"/>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a typeface="Verdana" panose="020B0604030504040204" pitchFamily="34" charset="0"/>
              <a:cs typeface="Verdana" panose="020B0604030504040204" pitchFamily="34" charset="0"/>
            </a:endParaRPr>
          </a:p>
        </p:txBody>
      </p:sp>
      <p:sp>
        <p:nvSpPr>
          <p:cNvPr id="41" name="Rectangle: Rounded Corners 40">
            <a:extLst>
              <a:ext uri="{FF2B5EF4-FFF2-40B4-BE49-F238E27FC236}">
                <a16:creationId xmlns:a16="http://schemas.microsoft.com/office/drawing/2014/main" id="{8C46CDD0-D17B-5D3D-6C22-855518F097CE}"/>
              </a:ext>
            </a:extLst>
          </p:cNvPr>
          <p:cNvSpPr/>
          <p:nvPr userDrawn="1"/>
        </p:nvSpPr>
        <p:spPr>
          <a:xfrm>
            <a:off x="538416" y="1276048"/>
            <a:ext cx="1866647" cy="921621"/>
          </a:xfrm>
          <a:prstGeom prst="roundRect">
            <a:avLst>
              <a:gd name="adj" fmla="val 7091"/>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a typeface="Verdana" panose="020B0604030504040204" pitchFamily="34" charset="0"/>
              <a:cs typeface="Verdana" panose="020B0604030504040204" pitchFamily="34" charset="0"/>
            </a:endParaRPr>
          </a:p>
        </p:txBody>
      </p:sp>
      <p:sp>
        <p:nvSpPr>
          <p:cNvPr id="42" name="Text Placeholder 8">
            <a:extLst>
              <a:ext uri="{FF2B5EF4-FFF2-40B4-BE49-F238E27FC236}">
                <a16:creationId xmlns:a16="http://schemas.microsoft.com/office/drawing/2014/main" id="{6916B7EE-B306-F873-E476-9E1CF9DC1D15}"/>
              </a:ext>
            </a:extLst>
          </p:cNvPr>
          <p:cNvSpPr>
            <a:spLocks noGrp="1"/>
          </p:cNvSpPr>
          <p:nvPr userDrawn="1">
            <p:ph type="body" sz="quarter" idx="43" hasCustomPrompt="1"/>
          </p:nvPr>
        </p:nvSpPr>
        <p:spPr>
          <a:xfrm>
            <a:off x="745728" y="1418562"/>
            <a:ext cx="1452022" cy="307777"/>
          </a:xfrm>
          <a:prstGeom prst="rect">
            <a:avLst/>
          </a:prstGeom>
        </p:spPr>
        <p:txBody>
          <a:bodyPr lIns="0" tIns="0" rIns="0" bIns="0" anchor="b">
            <a:noAutofit/>
          </a:bodyPr>
          <a:lstStyle>
            <a:lvl1pPr marL="0" indent="0" algn="ctr">
              <a:lnSpc>
                <a:spcPct val="100000"/>
              </a:lnSpc>
              <a:spcBef>
                <a:spcPts val="0"/>
              </a:spcBef>
              <a:buNone/>
              <a:defRPr sz="1000" cap="all" spc="0" baseline="0">
                <a:solidFill>
                  <a:srgbClr val="83D0F5"/>
                </a:solidFill>
                <a:latin typeface="+mj-lt"/>
              </a:defRPr>
            </a:lvl1pPr>
          </a:lstStyle>
          <a:p>
            <a:pPr lvl="0"/>
            <a:r>
              <a:rPr lang="fr-FR" dirty="0"/>
              <a:t>CECI EST LE TITRE DU PARAGRAPHE</a:t>
            </a:r>
          </a:p>
        </p:txBody>
      </p:sp>
      <p:sp>
        <p:nvSpPr>
          <p:cNvPr id="47" name="Text Placeholder 8">
            <a:extLst>
              <a:ext uri="{FF2B5EF4-FFF2-40B4-BE49-F238E27FC236}">
                <a16:creationId xmlns:a16="http://schemas.microsoft.com/office/drawing/2014/main" id="{3DBA1EA2-6AA0-976C-18F4-4132C14C5C04}"/>
              </a:ext>
            </a:extLst>
          </p:cNvPr>
          <p:cNvSpPr>
            <a:spLocks noGrp="1"/>
          </p:cNvSpPr>
          <p:nvPr userDrawn="1">
            <p:ph type="body" sz="quarter" idx="45" hasCustomPrompt="1"/>
          </p:nvPr>
        </p:nvSpPr>
        <p:spPr>
          <a:xfrm>
            <a:off x="3854986" y="1418562"/>
            <a:ext cx="1452022" cy="307777"/>
          </a:xfrm>
          <a:prstGeom prst="rect">
            <a:avLst/>
          </a:prstGeom>
        </p:spPr>
        <p:txBody>
          <a:bodyPr lIns="0" tIns="0" rIns="0" bIns="0" anchor="b">
            <a:noAutofit/>
          </a:bodyPr>
          <a:lstStyle>
            <a:lvl1pPr marL="0" indent="0" algn="ctr">
              <a:lnSpc>
                <a:spcPct val="100000"/>
              </a:lnSpc>
              <a:spcBef>
                <a:spcPts val="0"/>
              </a:spcBef>
              <a:buNone/>
              <a:defRPr sz="1000" cap="all" spc="0" baseline="0">
                <a:solidFill>
                  <a:schemeClr val="accent1"/>
                </a:solidFill>
                <a:latin typeface="+mj-lt"/>
              </a:defRPr>
            </a:lvl1pPr>
          </a:lstStyle>
          <a:p>
            <a:pPr lvl="0"/>
            <a:r>
              <a:rPr lang="fr-FR" dirty="0"/>
              <a:t>CECI EST LE TITRE DU PARAGRAPHE</a:t>
            </a:r>
          </a:p>
        </p:txBody>
      </p:sp>
      <p:sp>
        <p:nvSpPr>
          <p:cNvPr id="50" name="Text Placeholder 8">
            <a:extLst>
              <a:ext uri="{FF2B5EF4-FFF2-40B4-BE49-F238E27FC236}">
                <a16:creationId xmlns:a16="http://schemas.microsoft.com/office/drawing/2014/main" id="{31023FA2-99C9-E5BB-ACC8-500518E61199}"/>
              </a:ext>
            </a:extLst>
          </p:cNvPr>
          <p:cNvSpPr>
            <a:spLocks noGrp="1"/>
          </p:cNvSpPr>
          <p:nvPr userDrawn="1">
            <p:ph type="body" sz="quarter" idx="47" hasCustomPrompt="1"/>
          </p:nvPr>
        </p:nvSpPr>
        <p:spPr>
          <a:xfrm>
            <a:off x="6912046" y="1418562"/>
            <a:ext cx="1452022" cy="307777"/>
          </a:xfrm>
          <a:prstGeom prst="rect">
            <a:avLst/>
          </a:prstGeom>
        </p:spPr>
        <p:txBody>
          <a:bodyPr lIns="0" tIns="0" rIns="0" bIns="0" anchor="b">
            <a:noAutofit/>
          </a:bodyPr>
          <a:lstStyle>
            <a:lvl1pPr marL="0" indent="0" algn="ctr">
              <a:lnSpc>
                <a:spcPct val="100000"/>
              </a:lnSpc>
              <a:spcBef>
                <a:spcPts val="0"/>
              </a:spcBef>
              <a:buNone/>
              <a:defRPr sz="1000" cap="all" spc="0" baseline="0">
                <a:solidFill>
                  <a:srgbClr val="83D0F5"/>
                </a:solidFill>
                <a:latin typeface="+mj-lt"/>
              </a:defRPr>
            </a:lvl1pPr>
          </a:lstStyle>
          <a:p>
            <a:pPr lvl="0"/>
            <a:r>
              <a:rPr lang="fr-FR" dirty="0"/>
              <a:t>CECI EST LE TITRE DU PARAGRAPHE</a:t>
            </a:r>
          </a:p>
        </p:txBody>
      </p:sp>
      <p:sp>
        <p:nvSpPr>
          <p:cNvPr id="53" name="Text Placeholder 8">
            <a:extLst>
              <a:ext uri="{FF2B5EF4-FFF2-40B4-BE49-F238E27FC236}">
                <a16:creationId xmlns:a16="http://schemas.microsoft.com/office/drawing/2014/main" id="{1A42310E-FAD2-6F7C-95CE-9390ED325044}"/>
              </a:ext>
            </a:extLst>
          </p:cNvPr>
          <p:cNvSpPr>
            <a:spLocks noGrp="1"/>
          </p:cNvSpPr>
          <p:nvPr userDrawn="1">
            <p:ph type="body" sz="quarter" idx="49" hasCustomPrompt="1"/>
          </p:nvPr>
        </p:nvSpPr>
        <p:spPr>
          <a:xfrm>
            <a:off x="2280016" y="3385169"/>
            <a:ext cx="1452022" cy="307777"/>
          </a:xfrm>
          <a:prstGeom prst="rect">
            <a:avLst/>
          </a:prstGeom>
        </p:spPr>
        <p:txBody>
          <a:bodyPr lIns="0" tIns="0" rIns="0" bIns="0" anchor="b">
            <a:noAutofit/>
          </a:bodyPr>
          <a:lstStyle>
            <a:lvl1pPr marL="0" indent="0" algn="ctr">
              <a:lnSpc>
                <a:spcPct val="100000"/>
              </a:lnSpc>
              <a:spcBef>
                <a:spcPts val="0"/>
              </a:spcBef>
              <a:buNone/>
              <a:defRPr sz="1000" cap="all" spc="0" baseline="0">
                <a:solidFill>
                  <a:schemeClr val="accent2"/>
                </a:solidFill>
                <a:latin typeface="+mj-lt"/>
              </a:defRPr>
            </a:lvl1pPr>
          </a:lstStyle>
          <a:p>
            <a:pPr lvl="0"/>
            <a:r>
              <a:rPr lang="fr-FR" dirty="0"/>
              <a:t>CECI EST LE TITRE DU PARAGRAPHE</a:t>
            </a:r>
          </a:p>
        </p:txBody>
      </p:sp>
      <p:sp>
        <p:nvSpPr>
          <p:cNvPr id="57" name="Text Placeholder 8">
            <a:extLst>
              <a:ext uri="{FF2B5EF4-FFF2-40B4-BE49-F238E27FC236}">
                <a16:creationId xmlns:a16="http://schemas.microsoft.com/office/drawing/2014/main" id="{65A20EF8-DEE9-071F-7DBF-2A15F3C14113}"/>
              </a:ext>
            </a:extLst>
          </p:cNvPr>
          <p:cNvSpPr>
            <a:spLocks noGrp="1"/>
          </p:cNvSpPr>
          <p:nvPr userDrawn="1">
            <p:ph type="body" sz="quarter" idx="51" hasCustomPrompt="1"/>
          </p:nvPr>
        </p:nvSpPr>
        <p:spPr>
          <a:xfrm>
            <a:off x="5368035" y="3385169"/>
            <a:ext cx="1452022" cy="307777"/>
          </a:xfrm>
          <a:prstGeom prst="rect">
            <a:avLst/>
          </a:prstGeom>
        </p:spPr>
        <p:txBody>
          <a:bodyPr lIns="0" tIns="0" rIns="0" bIns="0" anchor="b">
            <a:noAutofit/>
          </a:bodyPr>
          <a:lstStyle>
            <a:lvl1pPr marL="0" indent="0" algn="ctr">
              <a:lnSpc>
                <a:spcPct val="100000"/>
              </a:lnSpc>
              <a:spcBef>
                <a:spcPts val="0"/>
              </a:spcBef>
              <a:buNone/>
              <a:defRPr sz="1000" cap="all" spc="0" baseline="0">
                <a:solidFill>
                  <a:schemeClr val="accent2"/>
                </a:solidFill>
                <a:latin typeface="+mj-lt"/>
              </a:defRPr>
            </a:lvl1pPr>
          </a:lstStyle>
          <a:p>
            <a:pPr lvl="0"/>
            <a:r>
              <a:rPr lang="fr-FR" dirty="0"/>
              <a:t>CECI EST LE TITRE DU PARAGRAPHE</a:t>
            </a:r>
          </a:p>
        </p:txBody>
      </p:sp>
      <p:sp>
        <p:nvSpPr>
          <p:cNvPr id="60" name="Text Placeholder 10">
            <a:extLst>
              <a:ext uri="{FF2B5EF4-FFF2-40B4-BE49-F238E27FC236}">
                <a16:creationId xmlns:a16="http://schemas.microsoft.com/office/drawing/2014/main" id="{047DF4C9-D0D8-D511-C64E-8403FF43D0C0}"/>
              </a:ext>
            </a:extLst>
          </p:cNvPr>
          <p:cNvSpPr>
            <a:spLocks noGrp="1"/>
          </p:cNvSpPr>
          <p:nvPr userDrawn="1">
            <p:ph type="body" sz="quarter" idx="110" hasCustomPrompt="1"/>
          </p:nvPr>
        </p:nvSpPr>
        <p:spPr>
          <a:xfrm>
            <a:off x="745728" y="1797630"/>
            <a:ext cx="1452022" cy="246221"/>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61" name="Text Placeholder 10">
            <a:extLst>
              <a:ext uri="{FF2B5EF4-FFF2-40B4-BE49-F238E27FC236}">
                <a16:creationId xmlns:a16="http://schemas.microsoft.com/office/drawing/2014/main" id="{1B8D3342-4830-B26E-E659-EDEF72E601E2}"/>
              </a:ext>
            </a:extLst>
          </p:cNvPr>
          <p:cNvSpPr>
            <a:spLocks noGrp="1"/>
          </p:cNvSpPr>
          <p:nvPr userDrawn="1">
            <p:ph type="body" sz="quarter" idx="111" hasCustomPrompt="1"/>
          </p:nvPr>
        </p:nvSpPr>
        <p:spPr>
          <a:xfrm>
            <a:off x="3854986" y="1797630"/>
            <a:ext cx="1452022" cy="246221"/>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62" name="Text Placeholder 10">
            <a:extLst>
              <a:ext uri="{FF2B5EF4-FFF2-40B4-BE49-F238E27FC236}">
                <a16:creationId xmlns:a16="http://schemas.microsoft.com/office/drawing/2014/main" id="{6C5656F7-EEFD-CFA5-1028-3D8E62689856}"/>
              </a:ext>
            </a:extLst>
          </p:cNvPr>
          <p:cNvSpPr>
            <a:spLocks noGrp="1"/>
          </p:cNvSpPr>
          <p:nvPr userDrawn="1">
            <p:ph type="body" sz="quarter" idx="112" hasCustomPrompt="1"/>
          </p:nvPr>
        </p:nvSpPr>
        <p:spPr>
          <a:xfrm>
            <a:off x="6912046" y="1797630"/>
            <a:ext cx="1452022" cy="246221"/>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63" name="Text Placeholder 10">
            <a:extLst>
              <a:ext uri="{FF2B5EF4-FFF2-40B4-BE49-F238E27FC236}">
                <a16:creationId xmlns:a16="http://schemas.microsoft.com/office/drawing/2014/main" id="{5B44A62F-09AC-05EA-F65B-F9BBD2EF89AF}"/>
              </a:ext>
            </a:extLst>
          </p:cNvPr>
          <p:cNvSpPr>
            <a:spLocks noGrp="1"/>
          </p:cNvSpPr>
          <p:nvPr userDrawn="1">
            <p:ph type="body" sz="quarter" idx="113" hasCustomPrompt="1"/>
          </p:nvPr>
        </p:nvSpPr>
        <p:spPr>
          <a:xfrm>
            <a:off x="2280016" y="3764237"/>
            <a:ext cx="1452022" cy="246221"/>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64" name="Text Placeholder 10">
            <a:extLst>
              <a:ext uri="{FF2B5EF4-FFF2-40B4-BE49-F238E27FC236}">
                <a16:creationId xmlns:a16="http://schemas.microsoft.com/office/drawing/2014/main" id="{24D2B141-4EB7-6602-A1F1-B64C634C230A}"/>
              </a:ext>
            </a:extLst>
          </p:cNvPr>
          <p:cNvSpPr>
            <a:spLocks noGrp="1"/>
          </p:cNvSpPr>
          <p:nvPr userDrawn="1">
            <p:ph type="body" sz="quarter" idx="114" hasCustomPrompt="1"/>
          </p:nvPr>
        </p:nvSpPr>
        <p:spPr>
          <a:xfrm>
            <a:off x="5368035" y="3764237"/>
            <a:ext cx="1452022" cy="246221"/>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Tree>
    <p:extLst>
      <p:ext uri="{BB962C8B-B14F-4D97-AF65-F5344CB8AC3E}">
        <p14:creationId xmlns:p14="http://schemas.microsoft.com/office/powerpoint/2010/main" val="2529362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28BD6F4-7B9F-BEEE-1E76-FD7B3DF240F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4" name="Graphic 9">
            <a:extLst>
              <a:ext uri="{FF2B5EF4-FFF2-40B4-BE49-F238E27FC236}">
                <a16:creationId xmlns:a16="http://schemas.microsoft.com/office/drawing/2014/main" id="{537F7D7A-4D27-12FE-C512-5670E7B93EC0}"/>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7525538-5206-79B5-A64D-DBD372B28A43}"/>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DEFF5180-A4DE-2FA0-40C4-5F9FC65D9805}"/>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7" name="Graphic 6">
            <a:extLst>
              <a:ext uri="{FF2B5EF4-FFF2-40B4-BE49-F238E27FC236}">
                <a16:creationId xmlns:a16="http://schemas.microsoft.com/office/drawing/2014/main" id="{DAB1B7FC-9E69-60F8-03AD-FA4B5854E8C5}"/>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8" name="Text Placeholder 8">
            <a:extLst>
              <a:ext uri="{FF2B5EF4-FFF2-40B4-BE49-F238E27FC236}">
                <a16:creationId xmlns:a16="http://schemas.microsoft.com/office/drawing/2014/main" id="{37EE7C9B-4E7C-9899-071A-05D31341BED9}"/>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11" name="Title 6">
            <a:extLst>
              <a:ext uri="{FF2B5EF4-FFF2-40B4-BE49-F238E27FC236}">
                <a16:creationId xmlns:a16="http://schemas.microsoft.com/office/drawing/2014/main" id="{0DD1B2BC-3AFF-335B-AA02-7BD0B51C9901}"/>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12" name="Rectangle: Rounded Corners 13">
            <a:extLst>
              <a:ext uri="{FF2B5EF4-FFF2-40B4-BE49-F238E27FC236}">
                <a16:creationId xmlns:a16="http://schemas.microsoft.com/office/drawing/2014/main" id="{BEABC260-36D0-D33F-8A78-D63123003CF7}"/>
              </a:ext>
            </a:extLst>
          </p:cNvPr>
          <p:cNvSpPr/>
          <p:nvPr userDrawn="1"/>
        </p:nvSpPr>
        <p:spPr>
          <a:xfrm>
            <a:off x="4662935" y="1175921"/>
            <a:ext cx="3941214" cy="1486427"/>
          </a:xfrm>
          <a:prstGeom prst="roundRect">
            <a:avLst>
              <a:gd name="adj" fmla="val 8413"/>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chemeClr val="lt1"/>
              </a:solidFill>
              <a:latin typeface="Arial" panose="020B0604020202020204" pitchFamily="34" charset="0"/>
              <a:ea typeface="Verdana" panose="020B0604030504040204" pitchFamily="34" charset="0"/>
            </a:endParaRPr>
          </a:p>
        </p:txBody>
      </p:sp>
      <p:sp>
        <p:nvSpPr>
          <p:cNvPr id="13" name="Rectangle: Rounded Corners 14">
            <a:extLst>
              <a:ext uri="{FF2B5EF4-FFF2-40B4-BE49-F238E27FC236}">
                <a16:creationId xmlns:a16="http://schemas.microsoft.com/office/drawing/2014/main" id="{2627AE90-734C-E9DC-8889-17B7130F7D28}"/>
              </a:ext>
            </a:extLst>
          </p:cNvPr>
          <p:cNvSpPr/>
          <p:nvPr userDrawn="1"/>
        </p:nvSpPr>
        <p:spPr>
          <a:xfrm>
            <a:off x="538418" y="2786509"/>
            <a:ext cx="3939997" cy="1491057"/>
          </a:xfrm>
          <a:prstGeom prst="roundRect">
            <a:avLst>
              <a:gd name="adj" fmla="val 8413"/>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chemeClr val="lt1"/>
              </a:solidFill>
              <a:latin typeface="Arial" panose="020B0604020202020204" pitchFamily="34" charset="0"/>
              <a:ea typeface="Verdana" panose="020B0604030504040204" pitchFamily="34" charset="0"/>
            </a:endParaRPr>
          </a:p>
        </p:txBody>
      </p:sp>
      <p:sp>
        <p:nvSpPr>
          <p:cNvPr id="15" name="Rectangle: Rounded Corners 15">
            <a:extLst>
              <a:ext uri="{FF2B5EF4-FFF2-40B4-BE49-F238E27FC236}">
                <a16:creationId xmlns:a16="http://schemas.microsoft.com/office/drawing/2014/main" id="{AA473B4D-3BE1-1C16-58C7-8359555BB6A3}"/>
              </a:ext>
            </a:extLst>
          </p:cNvPr>
          <p:cNvSpPr/>
          <p:nvPr userDrawn="1"/>
        </p:nvSpPr>
        <p:spPr>
          <a:xfrm>
            <a:off x="4662643" y="2786509"/>
            <a:ext cx="3941506" cy="1491057"/>
          </a:xfrm>
          <a:prstGeom prst="roundRect">
            <a:avLst>
              <a:gd name="adj" fmla="val 8413"/>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chemeClr val="lt1"/>
              </a:solidFill>
              <a:latin typeface="Arial" panose="020B0604020202020204" pitchFamily="34" charset="0"/>
              <a:ea typeface="Verdana" panose="020B0604030504040204" pitchFamily="34" charset="0"/>
            </a:endParaRPr>
          </a:p>
        </p:txBody>
      </p:sp>
      <p:sp>
        <p:nvSpPr>
          <p:cNvPr id="16" name="Freeform: Shape 15">
            <a:extLst>
              <a:ext uri="{FF2B5EF4-FFF2-40B4-BE49-F238E27FC236}">
                <a16:creationId xmlns:a16="http://schemas.microsoft.com/office/drawing/2014/main" id="{D52C7272-E081-C529-761B-4A8779859152}"/>
              </a:ext>
            </a:extLst>
          </p:cNvPr>
          <p:cNvSpPr/>
          <p:nvPr userDrawn="1"/>
        </p:nvSpPr>
        <p:spPr>
          <a:xfrm flipH="1">
            <a:off x="4662935" y="1766471"/>
            <a:ext cx="895584" cy="895877"/>
          </a:xfrm>
          <a:custGeom>
            <a:avLst/>
            <a:gdLst>
              <a:gd name="connsiteX0" fmla="*/ 819354 w 895584"/>
              <a:gd name="connsiteY0" fmla="*/ 1118 h 895877"/>
              <a:gd name="connsiteX1" fmla="*/ 895584 w 895584"/>
              <a:gd name="connsiteY1" fmla="*/ 64851 h 895877"/>
              <a:gd name="connsiteX2" fmla="*/ 895584 w 895584"/>
              <a:gd name="connsiteY2" fmla="*/ 830895 h 895877"/>
              <a:gd name="connsiteX3" fmla="*/ 830601 w 895584"/>
              <a:gd name="connsiteY3" fmla="*/ 895877 h 895877"/>
              <a:gd name="connsiteX4" fmla="*/ 65807 w 895584"/>
              <a:gd name="connsiteY4" fmla="*/ 895877 h 895877"/>
              <a:gd name="connsiteX5" fmla="*/ 825 w 895584"/>
              <a:gd name="connsiteY5" fmla="*/ 819648 h 895877"/>
              <a:gd name="connsiteX6" fmla="*/ 819354 w 895584"/>
              <a:gd name="connsiteY6" fmla="*/ 1118 h 8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584" h="895877">
                <a:moveTo>
                  <a:pt x="819354" y="1118"/>
                </a:moveTo>
                <a:cubicBezTo>
                  <a:pt x="859344" y="-6379"/>
                  <a:pt x="895584" y="24862"/>
                  <a:pt x="895584" y="64851"/>
                </a:cubicBezTo>
                <a:lnTo>
                  <a:pt x="895584" y="830895"/>
                </a:lnTo>
                <a:cubicBezTo>
                  <a:pt x="895584" y="867135"/>
                  <a:pt x="866841" y="895877"/>
                  <a:pt x="830601" y="895877"/>
                </a:cubicBezTo>
                <a:lnTo>
                  <a:pt x="65807" y="895877"/>
                </a:lnTo>
                <a:cubicBezTo>
                  <a:pt x="24568" y="895877"/>
                  <a:pt x="-5424" y="859637"/>
                  <a:pt x="825" y="819648"/>
                </a:cubicBezTo>
                <a:cubicBezTo>
                  <a:pt x="69556" y="401010"/>
                  <a:pt x="400717" y="71099"/>
                  <a:pt x="819354" y="1118"/>
                </a:cubicBezTo>
                <a:close/>
              </a:path>
            </a:pathLst>
          </a:custGeom>
          <a:solidFill>
            <a:srgbClr val="0BBBEF"/>
          </a:solidFill>
          <a:ln w="9525" cap="flat">
            <a:noFill/>
            <a:prstDash val="solid"/>
            <a:miter/>
          </a:ln>
        </p:spPr>
        <p:txBody>
          <a:bodyPr wrap="square" rtlCol="0" anchor="ctr">
            <a:noAutofit/>
          </a:bodyPr>
          <a:lstStyle/>
          <a:p>
            <a:pPr marL="0" marR="0" indent="0" algn="l" defTabSz="914400" eaLnBrk="1" fontAlgn="auto" latinLnBrk="0" hangingPunct="1">
              <a:lnSpc>
                <a:spcPct val="100000"/>
              </a:lnSpc>
              <a:spcBef>
                <a:spcPts val="0"/>
              </a:spcBef>
              <a:spcAft>
                <a:spcPts val="0"/>
              </a:spcAft>
              <a:buClrTx/>
              <a:buSzTx/>
              <a:buFontTx/>
              <a:buNone/>
              <a:tabLst/>
            </a:pPr>
            <a:endParaRPr kumimoji="0" lang="fr-FR" b="0" i="0" u="none" strike="noStrike" kern="0" cap="none" spc="0" normalizeH="0" baseline="0" noProof="1">
              <a:ln>
                <a:noFill/>
              </a:ln>
              <a:solidFill>
                <a:srgbClr val="000000"/>
              </a:solidFill>
              <a:effectLst/>
              <a:uLnTx/>
              <a:uFillTx/>
              <a:latin typeface="Arial" panose="020B0604020202020204" pitchFamily="34" charset="0"/>
            </a:endParaRPr>
          </a:p>
        </p:txBody>
      </p:sp>
      <p:sp>
        <p:nvSpPr>
          <p:cNvPr id="17" name="Freeform: Shape 16">
            <a:extLst>
              <a:ext uri="{FF2B5EF4-FFF2-40B4-BE49-F238E27FC236}">
                <a16:creationId xmlns:a16="http://schemas.microsoft.com/office/drawing/2014/main" id="{C45C5B0E-C555-CC5E-D186-8B41681B6B46}"/>
              </a:ext>
            </a:extLst>
          </p:cNvPr>
          <p:cNvSpPr/>
          <p:nvPr userDrawn="1"/>
        </p:nvSpPr>
        <p:spPr>
          <a:xfrm flipV="1">
            <a:off x="3584050" y="2786509"/>
            <a:ext cx="895584" cy="895877"/>
          </a:xfrm>
          <a:custGeom>
            <a:avLst/>
            <a:gdLst>
              <a:gd name="connsiteX0" fmla="*/ 819354 w 895584"/>
              <a:gd name="connsiteY0" fmla="*/ 1118 h 895877"/>
              <a:gd name="connsiteX1" fmla="*/ 895584 w 895584"/>
              <a:gd name="connsiteY1" fmla="*/ 64851 h 895877"/>
              <a:gd name="connsiteX2" fmla="*/ 895584 w 895584"/>
              <a:gd name="connsiteY2" fmla="*/ 830895 h 895877"/>
              <a:gd name="connsiteX3" fmla="*/ 830601 w 895584"/>
              <a:gd name="connsiteY3" fmla="*/ 895877 h 895877"/>
              <a:gd name="connsiteX4" fmla="*/ 65807 w 895584"/>
              <a:gd name="connsiteY4" fmla="*/ 895877 h 895877"/>
              <a:gd name="connsiteX5" fmla="*/ 825 w 895584"/>
              <a:gd name="connsiteY5" fmla="*/ 819648 h 895877"/>
              <a:gd name="connsiteX6" fmla="*/ 819354 w 895584"/>
              <a:gd name="connsiteY6" fmla="*/ 1118 h 8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584" h="895877">
                <a:moveTo>
                  <a:pt x="819354" y="1118"/>
                </a:moveTo>
                <a:cubicBezTo>
                  <a:pt x="859344" y="-6379"/>
                  <a:pt x="895584" y="24862"/>
                  <a:pt x="895584" y="64851"/>
                </a:cubicBezTo>
                <a:lnTo>
                  <a:pt x="895584" y="830895"/>
                </a:lnTo>
                <a:cubicBezTo>
                  <a:pt x="895584" y="867135"/>
                  <a:pt x="866841" y="895877"/>
                  <a:pt x="830601" y="895877"/>
                </a:cubicBezTo>
                <a:lnTo>
                  <a:pt x="65807" y="895877"/>
                </a:lnTo>
                <a:cubicBezTo>
                  <a:pt x="24568" y="895877"/>
                  <a:pt x="-5424" y="859637"/>
                  <a:pt x="825" y="819648"/>
                </a:cubicBezTo>
                <a:cubicBezTo>
                  <a:pt x="69556" y="401010"/>
                  <a:pt x="400717" y="71099"/>
                  <a:pt x="819354" y="1118"/>
                </a:cubicBezTo>
                <a:close/>
              </a:path>
            </a:pathLst>
          </a:custGeom>
          <a:solidFill>
            <a:srgbClr val="0056A4"/>
          </a:solidFill>
          <a:ln w="9525" cap="flat">
            <a:noFill/>
            <a:prstDash val="solid"/>
            <a:miter/>
          </a:ln>
        </p:spPr>
        <p:txBody>
          <a:bodyPr wrap="square" rtlCol="0" anchor="ctr">
            <a:noAutofit/>
          </a:bodyPr>
          <a:lstStyle/>
          <a:p>
            <a:pPr marL="0" marR="0" indent="0" algn="l" defTabSz="914400" eaLnBrk="1" fontAlgn="auto" latinLnBrk="0" hangingPunct="1">
              <a:lnSpc>
                <a:spcPct val="100000"/>
              </a:lnSpc>
              <a:spcBef>
                <a:spcPts val="0"/>
              </a:spcBef>
              <a:spcAft>
                <a:spcPts val="0"/>
              </a:spcAft>
              <a:buClrTx/>
              <a:buSzTx/>
              <a:buFontTx/>
              <a:buNone/>
              <a:tabLst/>
            </a:pPr>
            <a:endParaRPr kumimoji="0" lang="fr-FR" b="0" i="0" u="none" strike="noStrike" kern="0" cap="none" spc="0" normalizeH="0" baseline="0" noProof="1">
              <a:ln>
                <a:noFill/>
              </a:ln>
              <a:solidFill>
                <a:srgbClr val="000000"/>
              </a:solidFill>
              <a:effectLst/>
              <a:uLnTx/>
              <a:uFillTx/>
              <a:latin typeface="Arial" panose="020B0604020202020204" pitchFamily="34" charset="0"/>
            </a:endParaRPr>
          </a:p>
        </p:txBody>
      </p:sp>
      <p:sp>
        <p:nvSpPr>
          <p:cNvPr id="18" name="Freeform: Shape 17">
            <a:extLst>
              <a:ext uri="{FF2B5EF4-FFF2-40B4-BE49-F238E27FC236}">
                <a16:creationId xmlns:a16="http://schemas.microsoft.com/office/drawing/2014/main" id="{3611DCA2-900A-9C82-45E6-0D8499951C48}"/>
              </a:ext>
            </a:extLst>
          </p:cNvPr>
          <p:cNvSpPr/>
          <p:nvPr userDrawn="1"/>
        </p:nvSpPr>
        <p:spPr>
          <a:xfrm flipH="1" flipV="1">
            <a:off x="4662935" y="2786509"/>
            <a:ext cx="895584" cy="895877"/>
          </a:xfrm>
          <a:custGeom>
            <a:avLst/>
            <a:gdLst>
              <a:gd name="connsiteX0" fmla="*/ 819354 w 895584"/>
              <a:gd name="connsiteY0" fmla="*/ 1118 h 895877"/>
              <a:gd name="connsiteX1" fmla="*/ 895584 w 895584"/>
              <a:gd name="connsiteY1" fmla="*/ 64851 h 895877"/>
              <a:gd name="connsiteX2" fmla="*/ 895584 w 895584"/>
              <a:gd name="connsiteY2" fmla="*/ 830895 h 895877"/>
              <a:gd name="connsiteX3" fmla="*/ 830601 w 895584"/>
              <a:gd name="connsiteY3" fmla="*/ 895877 h 895877"/>
              <a:gd name="connsiteX4" fmla="*/ 65807 w 895584"/>
              <a:gd name="connsiteY4" fmla="*/ 895877 h 895877"/>
              <a:gd name="connsiteX5" fmla="*/ 825 w 895584"/>
              <a:gd name="connsiteY5" fmla="*/ 819648 h 895877"/>
              <a:gd name="connsiteX6" fmla="*/ 819354 w 895584"/>
              <a:gd name="connsiteY6" fmla="*/ 1118 h 8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584" h="895877">
                <a:moveTo>
                  <a:pt x="819354" y="1118"/>
                </a:moveTo>
                <a:cubicBezTo>
                  <a:pt x="859344" y="-6379"/>
                  <a:pt x="895584" y="24862"/>
                  <a:pt x="895584" y="64851"/>
                </a:cubicBezTo>
                <a:lnTo>
                  <a:pt x="895584" y="830895"/>
                </a:lnTo>
                <a:cubicBezTo>
                  <a:pt x="895584" y="867135"/>
                  <a:pt x="866841" y="895877"/>
                  <a:pt x="830601" y="895877"/>
                </a:cubicBezTo>
                <a:lnTo>
                  <a:pt x="65807" y="895877"/>
                </a:lnTo>
                <a:cubicBezTo>
                  <a:pt x="24568" y="895877"/>
                  <a:pt x="-5424" y="859637"/>
                  <a:pt x="825" y="819648"/>
                </a:cubicBezTo>
                <a:cubicBezTo>
                  <a:pt x="69556" y="401010"/>
                  <a:pt x="400717" y="71099"/>
                  <a:pt x="819354" y="1118"/>
                </a:cubicBezTo>
                <a:close/>
              </a:path>
            </a:pathLst>
          </a:custGeom>
          <a:solidFill>
            <a:schemeClr val="accent1"/>
          </a:solidFill>
          <a:ln w="9525" cap="flat">
            <a:noFill/>
            <a:prstDash val="solid"/>
            <a:miter/>
          </a:ln>
        </p:spPr>
        <p:txBody>
          <a:bodyPr wrap="square" rtlCol="0" anchor="ctr">
            <a:noAutofit/>
          </a:bodyPr>
          <a:lstStyle/>
          <a:p>
            <a:pPr marL="0" marR="0" indent="0" algn="l" defTabSz="914400" eaLnBrk="1" fontAlgn="auto" latinLnBrk="0" hangingPunct="1">
              <a:lnSpc>
                <a:spcPct val="100000"/>
              </a:lnSpc>
              <a:spcBef>
                <a:spcPts val="0"/>
              </a:spcBef>
              <a:spcAft>
                <a:spcPts val="0"/>
              </a:spcAft>
              <a:buClrTx/>
              <a:buSzTx/>
              <a:buFontTx/>
              <a:buNone/>
              <a:tabLst/>
            </a:pPr>
            <a:endParaRPr kumimoji="0" lang="fr-FR" b="0" i="0" u="none" strike="noStrike" kern="0" cap="none" spc="0" normalizeH="0" baseline="0" noProof="1">
              <a:ln>
                <a:noFill/>
              </a:ln>
              <a:solidFill>
                <a:srgbClr val="000000"/>
              </a:solidFill>
              <a:effectLst/>
              <a:uLnTx/>
              <a:uFillTx/>
              <a:latin typeface="Arial" panose="020B0604020202020204" pitchFamily="34" charset="0"/>
            </a:endParaRPr>
          </a:p>
        </p:txBody>
      </p:sp>
      <p:sp>
        <p:nvSpPr>
          <p:cNvPr id="20" name="Rectangle: Rounded Corners 12">
            <a:extLst>
              <a:ext uri="{FF2B5EF4-FFF2-40B4-BE49-F238E27FC236}">
                <a16:creationId xmlns:a16="http://schemas.microsoft.com/office/drawing/2014/main" id="{4BB8FB9D-0EAF-639A-68DB-2096606AA9C1}"/>
              </a:ext>
            </a:extLst>
          </p:cNvPr>
          <p:cNvSpPr/>
          <p:nvPr userDrawn="1"/>
        </p:nvSpPr>
        <p:spPr>
          <a:xfrm>
            <a:off x="538417" y="1175627"/>
            <a:ext cx="3941190" cy="1486427"/>
          </a:xfrm>
          <a:prstGeom prst="roundRect">
            <a:avLst>
              <a:gd name="adj" fmla="val 8413"/>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chemeClr val="lt1"/>
              </a:solidFill>
              <a:latin typeface="Arial" panose="020B0604020202020204" pitchFamily="34" charset="0"/>
              <a:ea typeface="Verdana" panose="020B0604030504040204" pitchFamily="34" charset="0"/>
            </a:endParaRPr>
          </a:p>
        </p:txBody>
      </p:sp>
      <p:sp>
        <p:nvSpPr>
          <p:cNvPr id="21" name="Freeform: Shape 20">
            <a:extLst>
              <a:ext uri="{FF2B5EF4-FFF2-40B4-BE49-F238E27FC236}">
                <a16:creationId xmlns:a16="http://schemas.microsoft.com/office/drawing/2014/main" id="{A2C81283-89DB-5855-F2C0-7FA30E50E25E}"/>
              </a:ext>
            </a:extLst>
          </p:cNvPr>
          <p:cNvSpPr/>
          <p:nvPr userDrawn="1"/>
        </p:nvSpPr>
        <p:spPr>
          <a:xfrm>
            <a:off x="3584050" y="1766471"/>
            <a:ext cx="895584" cy="895877"/>
          </a:xfrm>
          <a:custGeom>
            <a:avLst/>
            <a:gdLst>
              <a:gd name="connsiteX0" fmla="*/ 819354 w 895584"/>
              <a:gd name="connsiteY0" fmla="*/ 1118 h 895877"/>
              <a:gd name="connsiteX1" fmla="*/ 895584 w 895584"/>
              <a:gd name="connsiteY1" fmla="*/ 64851 h 895877"/>
              <a:gd name="connsiteX2" fmla="*/ 895584 w 895584"/>
              <a:gd name="connsiteY2" fmla="*/ 830895 h 895877"/>
              <a:gd name="connsiteX3" fmla="*/ 830601 w 895584"/>
              <a:gd name="connsiteY3" fmla="*/ 895877 h 895877"/>
              <a:gd name="connsiteX4" fmla="*/ 65807 w 895584"/>
              <a:gd name="connsiteY4" fmla="*/ 895877 h 895877"/>
              <a:gd name="connsiteX5" fmla="*/ 825 w 895584"/>
              <a:gd name="connsiteY5" fmla="*/ 819648 h 895877"/>
              <a:gd name="connsiteX6" fmla="*/ 819354 w 895584"/>
              <a:gd name="connsiteY6" fmla="*/ 1118 h 8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584" h="895877">
                <a:moveTo>
                  <a:pt x="819354" y="1118"/>
                </a:moveTo>
                <a:cubicBezTo>
                  <a:pt x="859344" y="-6379"/>
                  <a:pt x="895584" y="24862"/>
                  <a:pt x="895584" y="64851"/>
                </a:cubicBezTo>
                <a:lnTo>
                  <a:pt x="895584" y="830895"/>
                </a:lnTo>
                <a:cubicBezTo>
                  <a:pt x="895584" y="867135"/>
                  <a:pt x="866841" y="895877"/>
                  <a:pt x="830601" y="895877"/>
                </a:cubicBezTo>
                <a:lnTo>
                  <a:pt x="65807" y="895877"/>
                </a:lnTo>
                <a:cubicBezTo>
                  <a:pt x="24568" y="895877"/>
                  <a:pt x="-5424" y="859637"/>
                  <a:pt x="825" y="819648"/>
                </a:cubicBezTo>
                <a:cubicBezTo>
                  <a:pt x="69556" y="401010"/>
                  <a:pt x="400717" y="71099"/>
                  <a:pt x="819354" y="1118"/>
                </a:cubicBezTo>
                <a:close/>
              </a:path>
            </a:pathLst>
          </a:custGeom>
          <a:solidFill>
            <a:schemeClr val="accent2"/>
          </a:solidFill>
          <a:ln w="9525" cap="flat">
            <a:noFill/>
            <a:prstDash val="solid"/>
            <a:miter/>
          </a:ln>
        </p:spPr>
        <p:txBody>
          <a:bodyPr wrap="square" rtlCol="0" anchor="ctr">
            <a:noAutofit/>
          </a:bodyPr>
          <a:lstStyle/>
          <a:p>
            <a:pPr marL="0" marR="0" indent="0" algn="l" defTabSz="914400" eaLnBrk="1" fontAlgn="auto" latinLnBrk="0" hangingPunct="1">
              <a:lnSpc>
                <a:spcPct val="100000"/>
              </a:lnSpc>
              <a:spcBef>
                <a:spcPts val="0"/>
              </a:spcBef>
              <a:spcAft>
                <a:spcPts val="0"/>
              </a:spcAft>
              <a:buClrTx/>
              <a:buSzTx/>
              <a:buFontTx/>
              <a:buNone/>
              <a:tabLst/>
            </a:pPr>
            <a:endParaRPr kumimoji="0" lang="fr-FR" b="0" i="0" u="none" strike="noStrike" kern="0" cap="none" spc="0" normalizeH="0" baseline="0" noProof="1">
              <a:ln>
                <a:noFill/>
              </a:ln>
              <a:solidFill>
                <a:srgbClr val="000000"/>
              </a:solidFill>
              <a:effectLst/>
              <a:uLnTx/>
              <a:uFillTx/>
              <a:latin typeface="Arial" panose="020B0604020202020204" pitchFamily="34" charset="0"/>
            </a:endParaRPr>
          </a:p>
        </p:txBody>
      </p:sp>
      <p:sp>
        <p:nvSpPr>
          <p:cNvPr id="22" name="Rectangle 21">
            <a:extLst>
              <a:ext uri="{FF2B5EF4-FFF2-40B4-BE49-F238E27FC236}">
                <a16:creationId xmlns:a16="http://schemas.microsoft.com/office/drawing/2014/main" id="{69F2CF4B-1D84-9BC4-AB35-0E503247B3EF}"/>
              </a:ext>
            </a:extLst>
          </p:cNvPr>
          <p:cNvSpPr/>
          <p:nvPr userDrawn="1"/>
        </p:nvSpPr>
        <p:spPr>
          <a:xfrm>
            <a:off x="3979584" y="2162496"/>
            <a:ext cx="296767" cy="295788"/>
          </a:xfrm>
          <a:prstGeom prst="rect">
            <a:avLst/>
          </a:prstGeom>
          <a:noFill/>
          <a:ln w="12700" cap="flat" cmpd="sng" algn="ctr">
            <a:noFill/>
            <a:prstDash val="solid"/>
            <a:miter lim="800000"/>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1">
                <a:ln>
                  <a:noFill/>
                </a:ln>
                <a:solidFill>
                  <a:srgbClr val="FFFFFF"/>
                </a:solidFill>
                <a:effectLst/>
                <a:uLnTx/>
                <a:uFillTx/>
                <a:latin typeface="+mj-lt"/>
                <a:ea typeface="+mn-ea"/>
                <a:cs typeface="+mn-cs"/>
              </a:rPr>
              <a:t>S</a:t>
            </a:r>
          </a:p>
        </p:txBody>
      </p:sp>
      <p:sp>
        <p:nvSpPr>
          <p:cNvPr id="23" name="Rectangle 22">
            <a:extLst>
              <a:ext uri="{FF2B5EF4-FFF2-40B4-BE49-F238E27FC236}">
                <a16:creationId xmlns:a16="http://schemas.microsoft.com/office/drawing/2014/main" id="{6BBB6E18-BB8F-F234-2C4D-5FD0C4AEAE3E}"/>
              </a:ext>
            </a:extLst>
          </p:cNvPr>
          <p:cNvSpPr/>
          <p:nvPr userDrawn="1"/>
        </p:nvSpPr>
        <p:spPr>
          <a:xfrm>
            <a:off x="4866971" y="2162496"/>
            <a:ext cx="296767" cy="295788"/>
          </a:xfrm>
          <a:prstGeom prst="rect">
            <a:avLst/>
          </a:prstGeom>
          <a:noFill/>
          <a:ln w="12700" cap="flat" cmpd="sng" algn="ctr">
            <a:noFill/>
            <a:prstDash val="solid"/>
            <a:miter lim="800000"/>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1">
                <a:ln>
                  <a:noFill/>
                </a:ln>
                <a:solidFill>
                  <a:srgbClr val="FFFFFF"/>
                </a:solidFill>
                <a:effectLst/>
                <a:uLnTx/>
                <a:uFillTx/>
                <a:latin typeface="+mj-lt"/>
                <a:ea typeface="+mn-ea"/>
                <a:cs typeface="+mn-cs"/>
              </a:rPr>
              <a:t>W</a:t>
            </a:r>
          </a:p>
        </p:txBody>
      </p:sp>
      <p:sp>
        <p:nvSpPr>
          <p:cNvPr id="25" name="Rectangle 24">
            <a:extLst>
              <a:ext uri="{FF2B5EF4-FFF2-40B4-BE49-F238E27FC236}">
                <a16:creationId xmlns:a16="http://schemas.microsoft.com/office/drawing/2014/main" id="{037DC2EF-257E-DB43-FAA2-3E0F4600969E}"/>
              </a:ext>
            </a:extLst>
          </p:cNvPr>
          <p:cNvSpPr/>
          <p:nvPr userDrawn="1"/>
        </p:nvSpPr>
        <p:spPr>
          <a:xfrm>
            <a:off x="4866971" y="2995665"/>
            <a:ext cx="296767" cy="295788"/>
          </a:xfrm>
          <a:prstGeom prst="rect">
            <a:avLst/>
          </a:prstGeom>
          <a:noFill/>
          <a:ln w="12700" cap="flat" cmpd="sng" algn="ctr">
            <a:noFill/>
            <a:prstDash val="solid"/>
            <a:miter lim="800000"/>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1">
                <a:ln>
                  <a:noFill/>
                </a:ln>
                <a:solidFill>
                  <a:srgbClr val="FFFFFF"/>
                </a:solidFill>
                <a:effectLst/>
                <a:uLnTx/>
                <a:uFillTx/>
                <a:latin typeface="+mj-lt"/>
                <a:ea typeface="+mn-ea"/>
                <a:cs typeface="+mn-cs"/>
              </a:rPr>
              <a:t>O</a:t>
            </a:r>
          </a:p>
        </p:txBody>
      </p:sp>
      <p:sp>
        <p:nvSpPr>
          <p:cNvPr id="26" name="Rectangle 25">
            <a:extLst>
              <a:ext uri="{FF2B5EF4-FFF2-40B4-BE49-F238E27FC236}">
                <a16:creationId xmlns:a16="http://schemas.microsoft.com/office/drawing/2014/main" id="{DAD61E75-FD03-5098-065C-DFF51CDA642D}"/>
              </a:ext>
            </a:extLst>
          </p:cNvPr>
          <p:cNvSpPr/>
          <p:nvPr userDrawn="1"/>
        </p:nvSpPr>
        <p:spPr>
          <a:xfrm>
            <a:off x="3979584" y="2995665"/>
            <a:ext cx="296767" cy="295788"/>
          </a:xfrm>
          <a:prstGeom prst="rect">
            <a:avLst/>
          </a:prstGeom>
          <a:noFill/>
          <a:ln w="12700" cap="flat" cmpd="sng" algn="ctr">
            <a:noFill/>
            <a:prstDash val="solid"/>
            <a:miter lim="800000"/>
          </a:ln>
          <a:effectLst/>
        </p:spPr>
        <p:txBody>
          <a:bodyPr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0" i="0" u="none" strike="noStrike" kern="0" cap="none" spc="0" normalizeH="0" baseline="0" noProof="1">
                <a:ln>
                  <a:noFill/>
                </a:ln>
                <a:solidFill>
                  <a:srgbClr val="FFFFFF"/>
                </a:solidFill>
                <a:effectLst/>
                <a:uLnTx/>
                <a:uFillTx/>
                <a:latin typeface="+mj-lt"/>
                <a:ea typeface="+mn-ea"/>
                <a:cs typeface="+mn-cs"/>
              </a:rPr>
              <a:t>T</a:t>
            </a:r>
          </a:p>
        </p:txBody>
      </p:sp>
      <p:sp>
        <p:nvSpPr>
          <p:cNvPr id="51" name="Text Placeholder 8">
            <a:extLst>
              <a:ext uri="{FF2B5EF4-FFF2-40B4-BE49-F238E27FC236}">
                <a16:creationId xmlns:a16="http://schemas.microsoft.com/office/drawing/2014/main" id="{AFC1F2B0-0717-7EC6-B612-92898AB5CFE9}"/>
              </a:ext>
            </a:extLst>
          </p:cNvPr>
          <p:cNvSpPr>
            <a:spLocks noGrp="1"/>
          </p:cNvSpPr>
          <p:nvPr userDrawn="1">
            <p:ph type="body" sz="quarter" idx="43" hasCustomPrompt="1"/>
          </p:nvPr>
        </p:nvSpPr>
        <p:spPr>
          <a:xfrm>
            <a:off x="872425" y="1352135"/>
            <a:ext cx="2472136" cy="369332"/>
          </a:xfrm>
          <a:prstGeom prst="rect">
            <a:avLst/>
          </a:prstGeom>
        </p:spPr>
        <p:txBody>
          <a:bodyPr lIns="0" tIns="0" rIns="0" bIns="0" anchor="b">
            <a:noAutofit/>
          </a:bodyPr>
          <a:lstStyle>
            <a:lvl1pPr marL="0" indent="0" algn="l">
              <a:lnSpc>
                <a:spcPct val="100000"/>
              </a:lnSpc>
              <a:spcBef>
                <a:spcPts val="0"/>
              </a:spcBef>
              <a:buNone/>
              <a:defRPr sz="1200" cap="all" spc="0" baseline="0">
                <a:solidFill>
                  <a:schemeClr val="accent2"/>
                </a:solidFill>
                <a:latin typeface="+mj-lt"/>
              </a:defRPr>
            </a:lvl1pPr>
          </a:lstStyle>
          <a:p>
            <a:pPr lvl="0"/>
            <a:r>
              <a:rPr lang="fr-FR" dirty="0"/>
              <a:t>CECI EST LE TITRE DU PARAGRAPHE</a:t>
            </a:r>
          </a:p>
        </p:txBody>
      </p:sp>
      <p:sp>
        <p:nvSpPr>
          <p:cNvPr id="56" name="Text Placeholder 8">
            <a:extLst>
              <a:ext uri="{FF2B5EF4-FFF2-40B4-BE49-F238E27FC236}">
                <a16:creationId xmlns:a16="http://schemas.microsoft.com/office/drawing/2014/main" id="{244E95F9-C45E-3ED2-87D3-09DE6F0B6892}"/>
              </a:ext>
            </a:extLst>
          </p:cNvPr>
          <p:cNvSpPr>
            <a:spLocks noGrp="1"/>
          </p:cNvSpPr>
          <p:nvPr userDrawn="1">
            <p:ph type="body" sz="quarter" idx="45" hasCustomPrompt="1"/>
          </p:nvPr>
        </p:nvSpPr>
        <p:spPr>
          <a:xfrm>
            <a:off x="872425" y="2965332"/>
            <a:ext cx="2472136" cy="369332"/>
          </a:xfrm>
          <a:prstGeom prst="rect">
            <a:avLst/>
          </a:prstGeom>
        </p:spPr>
        <p:txBody>
          <a:bodyPr lIns="0" tIns="0" rIns="0" bIns="0" anchor="b">
            <a:noAutofit/>
          </a:bodyPr>
          <a:lstStyle>
            <a:lvl1pPr marL="0" indent="0" algn="l">
              <a:lnSpc>
                <a:spcPct val="100000"/>
              </a:lnSpc>
              <a:spcBef>
                <a:spcPts val="0"/>
              </a:spcBef>
              <a:buNone/>
              <a:defRPr sz="1200" cap="all" spc="0" baseline="0">
                <a:solidFill>
                  <a:srgbClr val="0056A4"/>
                </a:solidFill>
                <a:latin typeface="+mj-lt"/>
              </a:defRPr>
            </a:lvl1pPr>
          </a:lstStyle>
          <a:p>
            <a:pPr lvl="0"/>
            <a:r>
              <a:rPr lang="fr-FR" dirty="0"/>
              <a:t>CECI EST LE TITRE DU PARAGRAPHE</a:t>
            </a:r>
          </a:p>
        </p:txBody>
      </p:sp>
      <p:sp>
        <p:nvSpPr>
          <p:cNvPr id="60" name="Text Placeholder 8">
            <a:extLst>
              <a:ext uri="{FF2B5EF4-FFF2-40B4-BE49-F238E27FC236}">
                <a16:creationId xmlns:a16="http://schemas.microsoft.com/office/drawing/2014/main" id="{2F4F0CDE-C789-6638-B548-3537C3BE784C}"/>
              </a:ext>
            </a:extLst>
          </p:cNvPr>
          <p:cNvSpPr>
            <a:spLocks noGrp="1"/>
          </p:cNvSpPr>
          <p:nvPr userDrawn="1">
            <p:ph type="body" sz="quarter" idx="47" hasCustomPrompt="1"/>
          </p:nvPr>
        </p:nvSpPr>
        <p:spPr>
          <a:xfrm>
            <a:off x="5799439" y="1352135"/>
            <a:ext cx="2472136" cy="369332"/>
          </a:xfrm>
          <a:prstGeom prst="rect">
            <a:avLst/>
          </a:prstGeom>
        </p:spPr>
        <p:txBody>
          <a:bodyPr lIns="0" tIns="0" rIns="0" bIns="0" anchor="b">
            <a:noAutofit/>
          </a:bodyPr>
          <a:lstStyle>
            <a:lvl1pPr marL="0" indent="0" algn="r">
              <a:lnSpc>
                <a:spcPct val="100000"/>
              </a:lnSpc>
              <a:spcBef>
                <a:spcPts val="0"/>
              </a:spcBef>
              <a:buNone/>
              <a:defRPr sz="1200" cap="all" spc="0" baseline="0">
                <a:solidFill>
                  <a:srgbClr val="0BBBEF"/>
                </a:solidFill>
                <a:latin typeface="+mj-lt"/>
              </a:defRPr>
            </a:lvl1pPr>
          </a:lstStyle>
          <a:p>
            <a:pPr lvl="0"/>
            <a:r>
              <a:rPr lang="fr-FR" dirty="0"/>
              <a:t>CECI EST LE TITRE DU PARAGRAPHE</a:t>
            </a:r>
          </a:p>
        </p:txBody>
      </p:sp>
      <p:sp>
        <p:nvSpPr>
          <p:cNvPr id="64" name="Text Placeholder 8">
            <a:extLst>
              <a:ext uri="{FF2B5EF4-FFF2-40B4-BE49-F238E27FC236}">
                <a16:creationId xmlns:a16="http://schemas.microsoft.com/office/drawing/2014/main" id="{8416860C-6FAA-4B5E-6208-5825DD9E1499}"/>
              </a:ext>
            </a:extLst>
          </p:cNvPr>
          <p:cNvSpPr>
            <a:spLocks noGrp="1"/>
          </p:cNvSpPr>
          <p:nvPr userDrawn="1">
            <p:ph type="body" sz="quarter" idx="49" hasCustomPrompt="1"/>
          </p:nvPr>
        </p:nvSpPr>
        <p:spPr>
          <a:xfrm>
            <a:off x="5799439" y="2965332"/>
            <a:ext cx="2472136" cy="369332"/>
          </a:xfrm>
          <a:prstGeom prst="rect">
            <a:avLst/>
          </a:prstGeom>
        </p:spPr>
        <p:txBody>
          <a:bodyPr lIns="0" tIns="0" rIns="0" bIns="0" anchor="b">
            <a:noAutofit/>
          </a:bodyPr>
          <a:lstStyle>
            <a:lvl1pPr marL="0" indent="0" algn="r">
              <a:lnSpc>
                <a:spcPct val="100000"/>
              </a:lnSpc>
              <a:spcBef>
                <a:spcPts val="0"/>
              </a:spcBef>
              <a:buNone/>
              <a:defRPr sz="1200" cap="all" spc="0" baseline="0">
                <a:solidFill>
                  <a:schemeClr val="accent1"/>
                </a:solidFill>
                <a:latin typeface="+mj-lt"/>
              </a:defRPr>
            </a:lvl1pPr>
          </a:lstStyle>
          <a:p>
            <a:pPr lvl="0"/>
            <a:r>
              <a:rPr lang="fr-FR" dirty="0"/>
              <a:t>CECI EST LE TITRE DU PARAGRAPHE</a:t>
            </a:r>
          </a:p>
        </p:txBody>
      </p:sp>
      <p:sp>
        <p:nvSpPr>
          <p:cNvPr id="73" name="Text Placeholder 10">
            <a:extLst>
              <a:ext uri="{FF2B5EF4-FFF2-40B4-BE49-F238E27FC236}">
                <a16:creationId xmlns:a16="http://schemas.microsoft.com/office/drawing/2014/main" id="{41CBFFC3-99A9-3D12-17A8-141C03F2E6D0}"/>
              </a:ext>
            </a:extLst>
          </p:cNvPr>
          <p:cNvSpPr>
            <a:spLocks noGrp="1"/>
          </p:cNvSpPr>
          <p:nvPr userDrawn="1">
            <p:ph type="body" sz="quarter" idx="110" hasCustomPrompt="1"/>
          </p:nvPr>
        </p:nvSpPr>
        <p:spPr>
          <a:xfrm>
            <a:off x="872425" y="1768107"/>
            <a:ext cx="2472136" cy="728605"/>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76" name="Text Placeholder 10">
            <a:extLst>
              <a:ext uri="{FF2B5EF4-FFF2-40B4-BE49-F238E27FC236}">
                <a16:creationId xmlns:a16="http://schemas.microsoft.com/office/drawing/2014/main" id="{D1F3E87F-610A-8F37-9304-6AA2BB273D44}"/>
              </a:ext>
            </a:extLst>
          </p:cNvPr>
          <p:cNvSpPr>
            <a:spLocks noGrp="1"/>
          </p:cNvSpPr>
          <p:nvPr userDrawn="1">
            <p:ph type="body" sz="quarter" idx="111" hasCustomPrompt="1"/>
          </p:nvPr>
        </p:nvSpPr>
        <p:spPr>
          <a:xfrm>
            <a:off x="872425" y="3381304"/>
            <a:ext cx="2472136" cy="728605"/>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83" name="Text Placeholder 10">
            <a:extLst>
              <a:ext uri="{FF2B5EF4-FFF2-40B4-BE49-F238E27FC236}">
                <a16:creationId xmlns:a16="http://schemas.microsoft.com/office/drawing/2014/main" id="{D4E4E8EF-17C5-AC15-F7FD-575D07D0163B}"/>
              </a:ext>
            </a:extLst>
          </p:cNvPr>
          <p:cNvSpPr>
            <a:spLocks noGrp="1"/>
          </p:cNvSpPr>
          <p:nvPr userDrawn="1">
            <p:ph type="body" sz="quarter" idx="112" hasCustomPrompt="1"/>
          </p:nvPr>
        </p:nvSpPr>
        <p:spPr>
          <a:xfrm>
            <a:off x="5799439" y="1768107"/>
            <a:ext cx="2472136" cy="728605"/>
          </a:xfrm>
          <a:prstGeom prst="rect">
            <a:avLst/>
          </a:prstGeom>
        </p:spPr>
        <p:txBody>
          <a:bodyPr lIns="0" tIns="0" rIns="0" bIns="0" anchor="t">
            <a:noAutofit/>
          </a:bodyPr>
          <a:lstStyle>
            <a:lvl1pPr marL="0" indent="0" algn="r">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84" name="Text Placeholder 10">
            <a:extLst>
              <a:ext uri="{FF2B5EF4-FFF2-40B4-BE49-F238E27FC236}">
                <a16:creationId xmlns:a16="http://schemas.microsoft.com/office/drawing/2014/main" id="{584767E4-FB66-5532-C1D7-C444623B688C}"/>
              </a:ext>
            </a:extLst>
          </p:cNvPr>
          <p:cNvSpPr>
            <a:spLocks noGrp="1"/>
          </p:cNvSpPr>
          <p:nvPr userDrawn="1">
            <p:ph type="body" sz="quarter" idx="113" hasCustomPrompt="1"/>
          </p:nvPr>
        </p:nvSpPr>
        <p:spPr>
          <a:xfrm>
            <a:off x="5799439" y="3381304"/>
            <a:ext cx="2472136" cy="728605"/>
          </a:xfrm>
          <a:prstGeom prst="rect">
            <a:avLst/>
          </a:prstGeom>
        </p:spPr>
        <p:txBody>
          <a:bodyPr lIns="0" tIns="0" rIns="0" bIns="0" anchor="t">
            <a:noAutofit/>
          </a:bodyPr>
          <a:lstStyle>
            <a:lvl1pPr marL="0" indent="0" algn="r">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Tree>
    <p:extLst>
      <p:ext uri="{BB962C8B-B14F-4D97-AF65-F5344CB8AC3E}">
        <p14:creationId xmlns:p14="http://schemas.microsoft.com/office/powerpoint/2010/main" val="3785050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28BD6F4-7B9F-BEEE-1E76-FD7B3DF240F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4" name="Graphic 9">
            <a:extLst>
              <a:ext uri="{FF2B5EF4-FFF2-40B4-BE49-F238E27FC236}">
                <a16:creationId xmlns:a16="http://schemas.microsoft.com/office/drawing/2014/main" id="{537F7D7A-4D27-12FE-C512-5670E7B93EC0}"/>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7525538-5206-79B5-A64D-DBD372B28A43}"/>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DEFF5180-A4DE-2FA0-40C4-5F9FC65D9805}"/>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7" name="Graphic 6">
            <a:extLst>
              <a:ext uri="{FF2B5EF4-FFF2-40B4-BE49-F238E27FC236}">
                <a16:creationId xmlns:a16="http://schemas.microsoft.com/office/drawing/2014/main" id="{DAB1B7FC-9E69-60F8-03AD-FA4B5854E8C5}"/>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8" name="Text Placeholder 8">
            <a:extLst>
              <a:ext uri="{FF2B5EF4-FFF2-40B4-BE49-F238E27FC236}">
                <a16:creationId xmlns:a16="http://schemas.microsoft.com/office/drawing/2014/main" id="{37EE7C9B-4E7C-9899-071A-05D31341BED9}"/>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11" name="Title 6">
            <a:extLst>
              <a:ext uri="{FF2B5EF4-FFF2-40B4-BE49-F238E27FC236}">
                <a16:creationId xmlns:a16="http://schemas.microsoft.com/office/drawing/2014/main" id="{0DD1B2BC-3AFF-335B-AA02-7BD0B51C9901}"/>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12" name="Freeform: Shape 11">
            <a:extLst>
              <a:ext uri="{FF2B5EF4-FFF2-40B4-BE49-F238E27FC236}">
                <a16:creationId xmlns:a16="http://schemas.microsoft.com/office/drawing/2014/main" id="{3861E7FE-84C8-D5C9-5DF8-E3CE041ADF14}"/>
              </a:ext>
            </a:extLst>
          </p:cNvPr>
          <p:cNvSpPr/>
          <p:nvPr userDrawn="1"/>
        </p:nvSpPr>
        <p:spPr>
          <a:xfrm>
            <a:off x="1884802" y="3133771"/>
            <a:ext cx="1074356" cy="993051"/>
          </a:xfrm>
          <a:custGeom>
            <a:avLst/>
            <a:gdLst>
              <a:gd name="connsiteX0" fmla="*/ 1036987 w 1074356"/>
              <a:gd name="connsiteY0" fmla="*/ 316497 h 993051"/>
              <a:gd name="connsiteX1" fmla="*/ 508014 w 1074356"/>
              <a:gd name="connsiteY1" fmla="*/ 9933 h 993051"/>
              <a:gd name="connsiteX2" fmla="*/ 413198 w 1074356"/>
              <a:gd name="connsiteY2" fmla="*/ 26965 h 993051"/>
              <a:gd name="connsiteX3" fmla="*/ 62878 w 1074356"/>
              <a:gd name="connsiteY3" fmla="*/ 230338 h 993051"/>
              <a:gd name="connsiteX4" fmla="*/ 0 w 1074356"/>
              <a:gd name="connsiteY4" fmla="*/ 304475 h 993051"/>
              <a:gd name="connsiteX5" fmla="*/ 0 w 1074356"/>
              <a:gd name="connsiteY5" fmla="*/ 917601 h 993051"/>
              <a:gd name="connsiteX6" fmla="*/ 80843 w 1074356"/>
              <a:gd name="connsiteY6" fmla="*/ 992739 h 993051"/>
              <a:gd name="connsiteX7" fmla="*/ 1061938 w 1074356"/>
              <a:gd name="connsiteY7" fmla="*/ 424696 h 993051"/>
              <a:gd name="connsiteX8" fmla="*/ 1036987 w 1074356"/>
              <a:gd name="connsiteY8" fmla="*/ 316497 h 99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356" h="993051">
                <a:moveTo>
                  <a:pt x="1036987" y="316497"/>
                </a:moveTo>
                <a:lnTo>
                  <a:pt x="508014" y="9933"/>
                </a:lnTo>
                <a:cubicBezTo>
                  <a:pt x="476076" y="-8100"/>
                  <a:pt x="436153" y="-1087"/>
                  <a:pt x="413198" y="26965"/>
                </a:cubicBezTo>
                <a:cubicBezTo>
                  <a:pt x="325368" y="135163"/>
                  <a:pt x="199612" y="207296"/>
                  <a:pt x="62878" y="230338"/>
                </a:cubicBezTo>
                <a:cubicBezTo>
                  <a:pt x="26948" y="236349"/>
                  <a:pt x="0" y="267406"/>
                  <a:pt x="0" y="304475"/>
                </a:cubicBezTo>
                <a:lnTo>
                  <a:pt x="0" y="917601"/>
                </a:lnTo>
                <a:cubicBezTo>
                  <a:pt x="0" y="961682"/>
                  <a:pt x="36928" y="996747"/>
                  <a:pt x="80843" y="992739"/>
                </a:cubicBezTo>
                <a:cubicBezTo>
                  <a:pt x="474080" y="960680"/>
                  <a:pt x="837374" y="750294"/>
                  <a:pt x="1061938" y="424696"/>
                </a:cubicBezTo>
                <a:cubicBezTo>
                  <a:pt x="1085892" y="387627"/>
                  <a:pt x="1073915" y="338537"/>
                  <a:pt x="1036987" y="316497"/>
                </a:cubicBezTo>
                <a:close/>
              </a:path>
            </a:pathLst>
          </a:custGeom>
          <a:solidFill>
            <a:srgbClr val="87D9FC"/>
          </a:solidFill>
          <a:ln w="9956" cap="flat">
            <a:noFill/>
            <a:prstDash val="solid"/>
            <a:miter/>
          </a:ln>
        </p:spPr>
        <p:txBody>
          <a:bodyPr rtlCol="0" anchor="ctr"/>
          <a:lstStyle/>
          <a:p>
            <a:endParaRPr lang="fr-FR" dirty="0"/>
          </a:p>
        </p:txBody>
      </p:sp>
      <p:sp>
        <p:nvSpPr>
          <p:cNvPr id="13" name="Freeform: Shape 12">
            <a:extLst>
              <a:ext uri="{FF2B5EF4-FFF2-40B4-BE49-F238E27FC236}">
                <a16:creationId xmlns:a16="http://schemas.microsoft.com/office/drawing/2014/main" id="{6DC2CD66-9A13-E66F-4AF6-58048BA04AC0}"/>
              </a:ext>
            </a:extLst>
          </p:cNvPr>
          <p:cNvSpPr/>
          <p:nvPr userDrawn="1"/>
        </p:nvSpPr>
        <p:spPr>
          <a:xfrm>
            <a:off x="2380013" y="2193777"/>
            <a:ext cx="799276" cy="1222610"/>
          </a:xfrm>
          <a:custGeom>
            <a:avLst/>
            <a:gdLst>
              <a:gd name="connsiteX0" fmla="*/ 566728 w 799276"/>
              <a:gd name="connsiteY0" fmla="*/ 1212410 h 1222610"/>
              <a:gd name="connsiteX1" fmla="*/ 671525 w 799276"/>
              <a:gd name="connsiteY1" fmla="*/ 1180351 h 1222610"/>
              <a:gd name="connsiteX2" fmla="*/ 799277 w 799276"/>
              <a:gd name="connsiteY2" fmla="*/ 611305 h 1222610"/>
              <a:gd name="connsiteX3" fmla="*/ 671525 w 799276"/>
              <a:gd name="connsiteY3" fmla="*/ 42260 h 1222610"/>
              <a:gd name="connsiteX4" fmla="*/ 566728 w 799276"/>
              <a:gd name="connsiteY4" fmla="*/ 10201 h 1222610"/>
              <a:gd name="connsiteX5" fmla="*/ 37755 w 799276"/>
              <a:gd name="connsiteY5" fmla="*/ 316764 h 1222610"/>
              <a:gd name="connsiteX6" fmla="*/ 4819 w 799276"/>
              <a:gd name="connsiteY6" fmla="*/ 407932 h 1222610"/>
              <a:gd name="connsiteX7" fmla="*/ 42745 w 799276"/>
              <a:gd name="connsiteY7" fmla="*/ 610304 h 1222610"/>
              <a:gd name="connsiteX8" fmla="*/ 4819 w 799276"/>
              <a:gd name="connsiteY8" fmla="*/ 812675 h 1222610"/>
              <a:gd name="connsiteX9" fmla="*/ 37755 w 799276"/>
              <a:gd name="connsiteY9" fmla="*/ 903843 h 1222610"/>
              <a:gd name="connsiteX10" fmla="*/ 566728 w 799276"/>
              <a:gd name="connsiteY10" fmla="*/ 1212410 h 122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276" h="1222610">
                <a:moveTo>
                  <a:pt x="566728" y="1212410"/>
                </a:moveTo>
                <a:cubicBezTo>
                  <a:pt x="604654" y="1234450"/>
                  <a:pt x="653559" y="1219423"/>
                  <a:pt x="671525" y="1180351"/>
                </a:cubicBezTo>
                <a:cubicBezTo>
                  <a:pt x="755362" y="1003025"/>
                  <a:pt x="799277" y="808668"/>
                  <a:pt x="799277" y="611305"/>
                </a:cubicBezTo>
                <a:cubicBezTo>
                  <a:pt x="799277" y="414945"/>
                  <a:pt x="755362" y="219586"/>
                  <a:pt x="671525" y="42260"/>
                </a:cubicBezTo>
                <a:cubicBezTo>
                  <a:pt x="652561" y="3188"/>
                  <a:pt x="604654" y="-11839"/>
                  <a:pt x="566728" y="10201"/>
                </a:cubicBezTo>
                <a:lnTo>
                  <a:pt x="37755" y="316764"/>
                </a:lnTo>
                <a:cubicBezTo>
                  <a:pt x="5817" y="334797"/>
                  <a:pt x="-8156" y="373869"/>
                  <a:pt x="4819" y="407932"/>
                </a:cubicBezTo>
                <a:cubicBezTo>
                  <a:pt x="29770" y="473051"/>
                  <a:pt x="42745" y="541177"/>
                  <a:pt x="42745" y="610304"/>
                </a:cubicBezTo>
                <a:cubicBezTo>
                  <a:pt x="42745" y="679431"/>
                  <a:pt x="29770" y="748558"/>
                  <a:pt x="4819" y="812675"/>
                </a:cubicBezTo>
                <a:cubicBezTo>
                  <a:pt x="-8156" y="846738"/>
                  <a:pt x="5817" y="885810"/>
                  <a:pt x="37755" y="903843"/>
                </a:cubicBezTo>
                <a:lnTo>
                  <a:pt x="566728" y="1212410"/>
                </a:lnTo>
                <a:close/>
              </a:path>
            </a:pathLst>
          </a:custGeom>
          <a:solidFill>
            <a:schemeClr val="accent2"/>
          </a:solidFill>
          <a:ln w="9956" cap="flat">
            <a:noFill/>
            <a:prstDash val="solid"/>
            <a:miter/>
          </a:ln>
        </p:spPr>
        <p:txBody>
          <a:bodyPr rtlCol="0" anchor="ctr"/>
          <a:lstStyle/>
          <a:p>
            <a:endParaRPr lang="fr-FR" dirty="0"/>
          </a:p>
        </p:txBody>
      </p:sp>
      <p:sp>
        <p:nvSpPr>
          <p:cNvPr id="15" name="Freeform: Shape 14">
            <a:extLst>
              <a:ext uri="{FF2B5EF4-FFF2-40B4-BE49-F238E27FC236}">
                <a16:creationId xmlns:a16="http://schemas.microsoft.com/office/drawing/2014/main" id="{1ADCF81D-BB67-4A15-72A1-CCB04AD3150F}"/>
              </a:ext>
            </a:extLst>
          </p:cNvPr>
          <p:cNvSpPr/>
          <p:nvPr userDrawn="1"/>
        </p:nvSpPr>
        <p:spPr>
          <a:xfrm>
            <a:off x="1883804" y="1483342"/>
            <a:ext cx="1075041" cy="993051"/>
          </a:xfrm>
          <a:custGeom>
            <a:avLst/>
            <a:gdLst>
              <a:gd name="connsiteX0" fmla="*/ 1061938 w 1075041"/>
              <a:gd name="connsiteY0" fmla="*/ 569358 h 993051"/>
              <a:gd name="connsiteX1" fmla="*/ 80843 w 1075041"/>
              <a:gd name="connsiteY1" fmla="*/ 312 h 993051"/>
              <a:gd name="connsiteX2" fmla="*/ 0 w 1075041"/>
              <a:gd name="connsiteY2" fmla="*/ 75450 h 993051"/>
              <a:gd name="connsiteX3" fmla="*/ 0 w 1075041"/>
              <a:gd name="connsiteY3" fmla="*/ 688577 h 993051"/>
              <a:gd name="connsiteX4" fmla="*/ 62878 w 1075041"/>
              <a:gd name="connsiteY4" fmla="*/ 762713 h 993051"/>
              <a:gd name="connsiteX5" fmla="*/ 413198 w 1075041"/>
              <a:gd name="connsiteY5" fmla="*/ 966087 h 993051"/>
              <a:gd name="connsiteX6" fmla="*/ 508014 w 1075041"/>
              <a:gd name="connsiteY6" fmla="*/ 983118 h 993051"/>
              <a:gd name="connsiteX7" fmla="*/ 1036987 w 1075041"/>
              <a:gd name="connsiteY7" fmla="*/ 676555 h 993051"/>
              <a:gd name="connsiteX8" fmla="*/ 1061938 w 1075041"/>
              <a:gd name="connsiteY8" fmla="*/ 569358 h 99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41" h="993051">
                <a:moveTo>
                  <a:pt x="1061938" y="569358"/>
                </a:moveTo>
                <a:cubicBezTo>
                  <a:pt x="837374" y="242758"/>
                  <a:pt x="474080" y="32371"/>
                  <a:pt x="80843" y="312"/>
                </a:cubicBezTo>
                <a:cubicBezTo>
                  <a:pt x="36928" y="-3695"/>
                  <a:pt x="0" y="31369"/>
                  <a:pt x="0" y="75450"/>
                </a:cubicBezTo>
                <a:lnTo>
                  <a:pt x="0" y="688577"/>
                </a:lnTo>
                <a:cubicBezTo>
                  <a:pt x="0" y="725645"/>
                  <a:pt x="25950" y="756702"/>
                  <a:pt x="62878" y="762713"/>
                </a:cubicBezTo>
                <a:cubicBezTo>
                  <a:pt x="199612" y="784754"/>
                  <a:pt x="325368" y="857888"/>
                  <a:pt x="413198" y="966087"/>
                </a:cubicBezTo>
                <a:cubicBezTo>
                  <a:pt x="436153" y="994138"/>
                  <a:pt x="477074" y="1001151"/>
                  <a:pt x="508014" y="983118"/>
                </a:cubicBezTo>
                <a:lnTo>
                  <a:pt x="1036987" y="676555"/>
                </a:lnTo>
                <a:cubicBezTo>
                  <a:pt x="1074913" y="654514"/>
                  <a:pt x="1086890" y="605424"/>
                  <a:pt x="1061938" y="569358"/>
                </a:cubicBezTo>
                <a:close/>
              </a:path>
            </a:pathLst>
          </a:custGeom>
          <a:solidFill>
            <a:schemeClr val="accent1"/>
          </a:solidFill>
          <a:ln w="9956" cap="flat">
            <a:noFill/>
            <a:prstDash val="solid"/>
            <a:miter/>
          </a:ln>
        </p:spPr>
        <p:txBody>
          <a:bodyPr rtlCol="0" anchor="ctr"/>
          <a:lstStyle/>
          <a:p>
            <a:endParaRPr lang="fr-FR" dirty="0"/>
          </a:p>
        </p:txBody>
      </p:sp>
      <p:sp>
        <p:nvSpPr>
          <p:cNvPr id="16" name="Freeform: Shape 15">
            <a:extLst>
              <a:ext uri="{FF2B5EF4-FFF2-40B4-BE49-F238E27FC236}">
                <a16:creationId xmlns:a16="http://schemas.microsoft.com/office/drawing/2014/main" id="{A1B168A1-7072-694A-3247-C42A9C31DD90}"/>
              </a:ext>
            </a:extLst>
          </p:cNvPr>
          <p:cNvSpPr/>
          <p:nvPr userDrawn="1"/>
        </p:nvSpPr>
        <p:spPr>
          <a:xfrm>
            <a:off x="758860" y="1483342"/>
            <a:ext cx="1075041" cy="993051"/>
          </a:xfrm>
          <a:custGeom>
            <a:avLst/>
            <a:gdLst>
              <a:gd name="connsiteX0" fmla="*/ 38055 w 1075041"/>
              <a:gd name="connsiteY0" fmla="*/ 676555 h 993051"/>
              <a:gd name="connsiteX1" fmla="*/ 567028 w 1075041"/>
              <a:gd name="connsiteY1" fmla="*/ 983118 h 993051"/>
              <a:gd name="connsiteX2" fmla="*/ 661844 w 1075041"/>
              <a:gd name="connsiteY2" fmla="*/ 966087 h 993051"/>
              <a:gd name="connsiteX3" fmla="*/ 1012164 w 1075041"/>
              <a:gd name="connsiteY3" fmla="*/ 762713 h 993051"/>
              <a:gd name="connsiteX4" fmla="*/ 1075042 w 1075041"/>
              <a:gd name="connsiteY4" fmla="*/ 688577 h 993051"/>
              <a:gd name="connsiteX5" fmla="*/ 1075042 w 1075041"/>
              <a:gd name="connsiteY5" fmla="*/ 75450 h 993051"/>
              <a:gd name="connsiteX6" fmla="*/ 994198 w 1075041"/>
              <a:gd name="connsiteY6" fmla="*/ 312 h 993051"/>
              <a:gd name="connsiteX7" fmla="*/ 13103 w 1075041"/>
              <a:gd name="connsiteY7" fmla="*/ 569358 h 993051"/>
              <a:gd name="connsiteX8" fmla="*/ 38055 w 1075041"/>
              <a:gd name="connsiteY8" fmla="*/ 676555 h 99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41" h="993051">
                <a:moveTo>
                  <a:pt x="38055" y="676555"/>
                </a:moveTo>
                <a:lnTo>
                  <a:pt x="567028" y="983118"/>
                </a:lnTo>
                <a:cubicBezTo>
                  <a:pt x="598966" y="1001151"/>
                  <a:pt x="638888" y="994138"/>
                  <a:pt x="661844" y="966087"/>
                </a:cubicBezTo>
                <a:cubicBezTo>
                  <a:pt x="749673" y="857888"/>
                  <a:pt x="875429" y="785755"/>
                  <a:pt x="1012164" y="762713"/>
                </a:cubicBezTo>
                <a:cubicBezTo>
                  <a:pt x="1048094" y="756702"/>
                  <a:pt x="1075042" y="725645"/>
                  <a:pt x="1075042" y="688577"/>
                </a:cubicBezTo>
                <a:lnTo>
                  <a:pt x="1075042" y="75450"/>
                </a:lnTo>
                <a:cubicBezTo>
                  <a:pt x="1075042" y="31369"/>
                  <a:pt x="1038113" y="-3695"/>
                  <a:pt x="994198" y="312"/>
                </a:cubicBezTo>
                <a:cubicBezTo>
                  <a:pt x="600962" y="32371"/>
                  <a:pt x="237667" y="242758"/>
                  <a:pt x="13103" y="569358"/>
                </a:cubicBezTo>
                <a:cubicBezTo>
                  <a:pt x="-11848" y="605424"/>
                  <a:pt x="128" y="654514"/>
                  <a:pt x="38055" y="676555"/>
                </a:cubicBezTo>
                <a:close/>
              </a:path>
            </a:pathLst>
          </a:custGeom>
          <a:solidFill>
            <a:srgbClr val="87D9FC"/>
          </a:solidFill>
          <a:ln w="9956" cap="flat">
            <a:noFill/>
            <a:prstDash val="solid"/>
            <a:miter/>
          </a:ln>
        </p:spPr>
        <p:txBody>
          <a:bodyPr rtlCol="0" anchor="ctr"/>
          <a:lstStyle/>
          <a:p>
            <a:endParaRPr lang="fr-FR" dirty="0"/>
          </a:p>
        </p:txBody>
      </p:sp>
      <p:sp>
        <p:nvSpPr>
          <p:cNvPr id="17" name="Freeform: Shape 16">
            <a:extLst>
              <a:ext uri="{FF2B5EF4-FFF2-40B4-BE49-F238E27FC236}">
                <a16:creationId xmlns:a16="http://schemas.microsoft.com/office/drawing/2014/main" id="{C1C13348-3022-29CF-6684-D32FE1C6A815}"/>
              </a:ext>
            </a:extLst>
          </p:cNvPr>
          <p:cNvSpPr/>
          <p:nvPr userDrawn="1"/>
        </p:nvSpPr>
        <p:spPr>
          <a:xfrm>
            <a:off x="538417" y="2193777"/>
            <a:ext cx="799276" cy="1222610"/>
          </a:xfrm>
          <a:custGeom>
            <a:avLst/>
            <a:gdLst>
              <a:gd name="connsiteX0" fmla="*/ 232549 w 799276"/>
              <a:gd name="connsiteY0" fmla="*/ 10201 h 1222610"/>
              <a:gd name="connsiteX1" fmla="*/ 127752 w 799276"/>
              <a:gd name="connsiteY1" fmla="*/ 42260 h 1222610"/>
              <a:gd name="connsiteX2" fmla="*/ 0 w 799276"/>
              <a:gd name="connsiteY2" fmla="*/ 611305 h 1222610"/>
              <a:gd name="connsiteX3" fmla="*/ 127752 w 799276"/>
              <a:gd name="connsiteY3" fmla="*/ 1180351 h 1222610"/>
              <a:gd name="connsiteX4" fmla="*/ 232549 w 799276"/>
              <a:gd name="connsiteY4" fmla="*/ 1212410 h 1222610"/>
              <a:gd name="connsiteX5" fmla="*/ 761522 w 799276"/>
              <a:gd name="connsiteY5" fmla="*/ 905847 h 1222610"/>
              <a:gd name="connsiteX6" fmla="*/ 794458 w 799276"/>
              <a:gd name="connsiteY6" fmla="*/ 814679 h 1222610"/>
              <a:gd name="connsiteX7" fmla="*/ 756531 w 799276"/>
              <a:gd name="connsiteY7" fmla="*/ 612307 h 1222610"/>
              <a:gd name="connsiteX8" fmla="*/ 794458 w 799276"/>
              <a:gd name="connsiteY8" fmla="*/ 409936 h 1222610"/>
              <a:gd name="connsiteX9" fmla="*/ 761522 w 799276"/>
              <a:gd name="connsiteY9" fmla="*/ 318768 h 1222610"/>
              <a:gd name="connsiteX10" fmla="*/ 232549 w 799276"/>
              <a:gd name="connsiteY10" fmla="*/ 10201 h 122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9276" h="1222610">
                <a:moveTo>
                  <a:pt x="232549" y="10201"/>
                </a:moveTo>
                <a:cubicBezTo>
                  <a:pt x="194622" y="-11839"/>
                  <a:pt x="145717" y="3188"/>
                  <a:pt x="127752" y="42260"/>
                </a:cubicBezTo>
                <a:cubicBezTo>
                  <a:pt x="43915" y="219586"/>
                  <a:pt x="0" y="414945"/>
                  <a:pt x="0" y="611305"/>
                </a:cubicBezTo>
                <a:cubicBezTo>
                  <a:pt x="0" y="807666"/>
                  <a:pt x="43915" y="1003025"/>
                  <a:pt x="127752" y="1180351"/>
                </a:cubicBezTo>
                <a:cubicBezTo>
                  <a:pt x="146715" y="1219423"/>
                  <a:pt x="194622" y="1234450"/>
                  <a:pt x="232549" y="1212410"/>
                </a:cubicBezTo>
                <a:lnTo>
                  <a:pt x="761522" y="905847"/>
                </a:lnTo>
                <a:cubicBezTo>
                  <a:pt x="793460" y="887813"/>
                  <a:pt x="807432" y="848742"/>
                  <a:pt x="794458" y="814679"/>
                </a:cubicBezTo>
                <a:cubicBezTo>
                  <a:pt x="769506" y="749559"/>
                  <a:pt x="756531" y="681434"/>
                  <a:pt x="756531" y="612307"/>
                </a:cubicBezTo>
                <a:cubicBezTo>
                  <a:pt x="756531" y="543180"/>
                  <a:pt x="769506" y="474053"/>
                  <a:pt x="794458" y="409936"/>
                </a:cubicBezTo>
                <a:cubicBezTo>
                  <a:pt x="807432" y="375873"/>
                  <a:pt x="793460" y="336801"/>
                  <a:pt x="761522" y="318768"/>
                </a:cubicBezTo>
                <a:lnTo>
                  <a:pt x="232549" y="10201"/>
                </a:lnTo>
                <a:close/>
              </a:path>
            </a:pathLst>
          </a:custGeom>
          <a:solidFill>
            <a:schemeClr val="accent2"/>
          </a:solidFill>
          <a:ln w="9956" cap="flat">
            <a:noFill/>
            <a:prstDash val="solid"/>
            <a:miter/>
          </a:ln>
        </p:spPr>
        <p:txBody>
          <a:bodyPr rtlCol="0" anchor="ctr"/>
          <a:lstStyle/>
          <a:p>
            <a:endParaRPr lang="fr-FR" dirty="0"/>
          </a:p>
        </p:txBody>
      </p:sp>
      <p:sp>
        <p:nvSpPr>
          <p:cNvPr id="18" name="Freeform: Shape 17">
            <a:extLst>
              <a:ext uri="{FF2B5EF4-FFF2-40B4-BE49-F238E27FC236}">
                <a16:creationId xmlns:a16="http://schemas.microsoft.com/office/drawing/2014/main" id="{FB2B5A39-B7AB-6D63-5123-1B3C135B8DA4}"/>
              </a:ext>
            </a:extLst>
          </p:cNvPr>
          <p:cNvSpPr/>
          <p:nvPr userDrawn="1"/>
        </p:nvSpPr>
        <p:spPr>
          <a:xfrm>
            <a:off x="758860" y="3132769"/>
            <a:ext cx="1075041" cy="993051"/>
          </a:xfrm>
          <a:custGeom>
            <a:avLst/>
            <a:gdLst>
              <a:gd name="connsiteX0" fmla="*/ 13103 w 1075041"/>
              <a:gd name="connsiteY0" fmla="*/ 424695 h 993051"/>
              <a:gd name="connsiteX1" fmla="*/ 994198 w 1075041"/>
              <a:gd name="connsiteY1" fmla="*/ 992739 h 993051"/>
              <a:gd name="connsiteX2" fmla="*/ 1075042 w 1075041"/>
              <a:gd name="connsiteY2" fmla="*/ 917601 h 993051"/>
              <a:gd name="connsiteX3" fmla="*/ 1075042 w 1075041"/>
              <a:gd name="connsiteY3" fmla="*/ 304475 h 993051"/>
              <a:gd name="connsiteX4" fmla="*/ 1012164 w 1075041"/>
              <a:gd name="connsiteY4" fmla="*/ 230338 h 993051"/>
              <a:gd name="connsiteX5" fmla="*/ 661844 w 1075041"/>
              <a:gd name="connsiteY5" fmla="*/ 26965 h 993051"/>
              <a:gd name="connsiteX6" fmla="*/ 567028 w 1075041"/>
              <a:gd name="connsiteY6" fmla="*/ 9933 h 993051"/>
              <a:gd name="connsiteX7" fmla="*/ 38055 w 1075041"/>
              <a:gd name="connsiteY7" fmla="*/ 316497 h 993051"/>
              <a:gd name="connsiteX8" fmla="*/ 13103 w 1075041"/>
              <a:gd name="connsiteY8" fmla="*/ 424695 h 99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41" h="993051">
                <a:moveTo>
                  <a:pt x="13103" y="424695"/>
                </a:moveTo>
                <a:cubicBezTo>
                  <a:pt x="237667" y="750294"/>
                  <a:pt x="600962" y="960680"/>
                  <a:pt x="994198" y="992739"/>
                </a:cubicBezTo>
                <a:cubicBezTo>
                  <a:pt x="1038113" y="996746"/>
                  <a:pt x="1075042" y="961682"/>
                  <a:pt x="1075042" y="917601"/>
                </a:cubicBezTo>
                <a:lnTo>
                  <a:pt x="1075042" y="304475"/>
                </a:lnTo>
                <a:cubicBezTo>
                  <a:pt x="1075042" y="267406"/>
                  <a:pt x="1049092" y="236349"/>
                  <a:pt x="1012164" y="230338"/>
                </a:cubicBezTo>
                <a:cubicBezTo>
                  <a:pt x="875429" y="208298"/>
                  <a:pt x="749673" y="135164"/>
                  <a:pt x="661844" y="26965"/>
                </a:cubicBezTo>
                <a:cubicBezTo>
                  <a:pt x="638888" y="-1087"/>
                  <a:pt x="597968" y="-8100"/>
                  <a:pt x="567028" y="9933"/>
                </a:cubicBezTo>
                <a:lnTo>
                  <a:pt x="38055" y="316497"/>
                </a:lnTo>
                <a:cubicBezTo>
                  <a:pt x="128" y="339539"/>
                  <a:pt x="-11848" y="388629"/>
                  <a:pt x="13103" y="424695"/>
                </a:cubicBezTo>
                <a:close/>
              </a:path>
            </a:pathLst>
          </a:custGeom>
          <a:solidFill>
            <a:schemeClr val="accent1"/>
          </a:solidFill>
          <a:ln w="9956" cap="flat">
            <a:noFill/>
            <a:prstDash val="solid"/>
            <a:miter/>
          </a:ln>
        </p:spPr>
        <p:txBody>
          <a:bodyPr rtlCol="0" anchor="ctr"/>
          <a:lstStyle/>
          <a:p>
            <a:endParaRPr lang="fr-FR" dirty="0"/>
          </a:p>
        </p:txBody>
      </p:sp>
      <p:sp>
        <p:nvSpPr>
          <p:cNvPr id="27" name="Oval 26">
            <a:extLst>
              <a:ext uri="{FF2B5EF4-FFF2-40B4-BE49-F238E27FC236}">
                <a16:creationId xmlns:a16="http://schemas.microsoft.com/office/drawing/2014/main" id="{C63D630E-A497-2DC2-89A0-05CA30F2BCD4}"/>
              </a:ext>
            </a:extLst>
          </p:cNvPr>
          <p:cNvSpPr/>
          <p:nvPr userDrawn="1"/>
        </p:nvSpPr>
        <p:spPr>
          <a:xfrm>
            <a:off x="1429529" y="2374764"/>
            <a:ext cx="862640" cy="862640"/>
          </a:xfrm>
          <a:prstGeom prst="ellipse">
            <a:avLst/>
          </a:prstGeom>
          <a:solidFill>
            <a:srgbClr val="FFFFFF"/>
          </a:solidFill>
          <a:ln w="12700" cap="flat" cmpd="sng" algn="ctr">
            <a:noFill/>
            <a:prstDash val="solid"/>
            <a:miter lim="800000"/>
          </a:ln>
          <a:effectLst>
            <a:outerShdw blurRad="76200" sx="101000" sy="101000" algn="ctr" rotWithShape="0">
              <a:srgbClr val="000000">
                <a:alpha val="10000"/>
              </a:srgbClr>
            </a:outerShdw>
          </a:effectLst>
        </p:spPr>
        <p:txBody>
          <a:bodyPr lIns="0" tIns="0" rIns="0" bIns="0" rtlCol="0" anchor="ctr"/>
          <a:lstStyle/>
          <a:p>
            <a:pPr algn="ctr" defTabSz="914400"/>
            <a:endParaRPr lang="fr-FR" sz="1600" kern="0" dirty="0">
              <a:solidFill>
                <a:srgbClr val="FFFFFF"/>
              </a:solidFill>
              <a:latin typeface="Arial" panose="020B0604020202020204" pitchFamily="34" charset="0"/>
            </a:endParaRPr>
          </a:p>
        </p:txBody>
      </p:sp>
      <p:pic>
        <p:nvPicPr>
          <p:cNvPr id="29" name="Graphic 28">
            <a:extLst>
              <a:ext uri="{FF2B5EF4-FFF2-40B4-BE49-F238E27FC236}">
                <a16:creationId xmlns:a16="http://schemas.microsoft.com/office/drawing/2014/main" id="{0DB392D8-1DD2-8E8D-4E0A-244ACCD3345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39508" y="2638026"/>
            <a:ext cx="642683" cy="336116"/>
          </a:xfrm>
          <a:prstGeom prst="rect">
            <a:avLst/>
          </a:prstGeom>
        </p:spPr>
      </p:pic>
      <p:sp>
        <p:nvSpPr>
          <p:cNvPr id="30" name="Rectangle: Rounded Corners 13">
            <a:extLst>
              <a:ext uri="{FF2B5EF4-FFF2-40B4-BE49-F238E27FC236}">
                <a16:creationId xmlns:a16="http://schemas.microsoft.com/office/drawing/2014/main" id="{83F8692E-A788-8C58-84DF-897CABF2E7AE}"/>
              </a:ext>
            </a:extLst>
          </p:cNvPr>
          <p:cNvSpPr/>
          <p:nvPr userDrawn="1"/>
        </p:nvSpPr>
        <p:spPr>
          <a:xfrm>
            <a:off x="3822634" y="1251764"/>
            <a:ext cx="4493994" cy="3188803"/>
          </a:xfrm>
          <a:prstGeom prst="roundRect">
            <a:avLst>
              <a:gd name="adj" fmla="val 4639"/>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chemeClr val="lt1"/>
              </a:solidFill>
              <a:latin typeface="Arial" panose="020B0604020202020204" pitchFamily="34" charset="0"/>
              <a:ea typeface="Verdana" panose="020B0604030504040204" pitchFamily="34" charset="0"/>
            </a:endParaRPr>
          </a:p>
        </p:txBody>
      </p:sp>
      <p:pic>
        <p:nvPicPr>
          <p:cNvPr id="31" name="Graphic 30">
            <a:extLst>
              <a:ext uri="{FF2B5EF4-FFF2-40B4-BE49-F238E27FC236}">
                <a16:creationId xmlns:a16="http://schemas.microsoft.com/office/drawing/2014/main" id="{8CE8A3F8-3C7A-60EA-6A2A-09F0E33CD9A5}"/>
              </a:ext>
            </a:extLst>
          </p:cNvPr>
          <p:cNvPicPr>
            <a:picLocks/>
          </p:cNvPicPr>
          <p:nvPr userDrawn="1"/>
        </p:nvPicPr>
        <p:blipFill rotWithShape="1">
          <a:blip>
            <a:extLst>
              <a:ext uri="{96DAC541-7B7A-43D3-8B79-37D633B846F1}">
                <asvg:svgBlip xmlns:asvg="http://schemas.microsoft.com/office/drawing/2016/SVG/main" r:embed="rId5"/>
              </a:ext>
            </a:extLst>
          </a:blip>
          <a:srcRect l="-8529" r="-8529"/>
          <a:stretch/>
        </p:blipFill>
        <p:spPr>
          <a:xfrm>
            <a:off x="6197896" y="3400524"/>
            <a:ext cx="414177" cy="364475"/>
          </a:xfrm>
          <a:prstGeom prst="rect">
            <a:avLst/>
          </a:prstGeom>
        </p:spPr>
      </p:pic>
      <p:pic>
        <p:nvPicPr>
          <p:cNvPr id="33" name="Graphic 32">
            <a:extLst>
              <a:ext uri="{FF2B5EF4-FFF2-40B4-BE49-F238E27FC236}">
                <a16:creationId xmlns:a16="http://schemas.microsoft.com/office/drawing/2014/main" id="{10DDCBF6-7049-889D-F04B-F4BB58BD737B}"/>
              </a:ext>
            </a:extLst>
          </p:cNvPr>
          <p:cNvPicPr>
            <a:picLocks/>
          </p:cNvPicPr>
          <p:nvPr userDrawn="1"/>
        </p:nvPicPr>
        <p:blipFill rotWithShape="1">
          <a:blip>
            <a:extLst>
              <a:ext uri="{96DAC541-7B7A-43D3-8B79-37D633B846F1}">
                <asvg:svgBlip xmlns:asvg="http://schemas.microsoft.com/office/drawing/2016/SVG/main" r:embed="rId6"/>
              </a:ext>
            </a:extLst>
          </a:blip>
          <a:srcRect t="-1006" b="-1006"/>
          <a:stretch/>
        </p:blipFill>
        <p:spPr>
          <a:xfrm>
            <a:off x="4158234" y="3400524"/>
            <a:ext cx="414177" cy="364475"/>
          </a:xfrm>
          <a:prstGeom prst="rect">
            <a:avLst/>
          </a:prstGeom>
        </p:spPr>
      </p:pic>
      <p:pic>
        <p:nvPicPr>
          <p:cNvPr id="34" name="Graphic 33">
            <a:extLst>
              <a:ext uri="{FF2B5EF4-FFF2-40B4-BE49-F238E27FC236}">
                <a16:creationId xmlns:a16="http://schemas.microsoft.com/office/drawing/2014/main" id="{64248DD7-03BF-6A30-1C4C-4F093B94A8F9}"/>
              </a:ext>
            </a:extLst>
          </p:cNvPr>
          <p:cNvPicPr>
            <a:picLocks/>
          </p:cNvPicPr>
          <p:nvPr userDrawn="1"/>
        </p:nvPicPr>
        <p:blipFill rotWithShape="1">
          <a:blip>
            <a:extLst>
              <a:ext uri="{96DAC541-7B7A-43D3-8B79-37D633B846F1}">
                <asvg:svgBlip xmlns:asvg="http://schemas.microsoft.com/office/drawing/2016/SVG/main" r:embed="rId7"/>
              </a:ext>
            </a:extLst>
          </a:blip>
          <a:srcRect t="-1939" b="-1939"/>
          <a:stretch/>
        </p:blipFill>
        <p:spPr>
          <a:xfrm>
            <a:off x="6197896" y="2481691"/>
            <a:ext cx="414177" cy="364475"/>
          </a:xfrm>
          <a:prstGeom prst="rect">
            <a:avLst/>
          </a:prstGeom>
        </p:spPr>
      </p:pic>
      <p:pic>
        <p:nvPicPr>
          <p:cNvPr id="47" name="Graphic 46">
            <a:extLst>
              <a:ext uri="{FF2B5EF4-FFF2-40B4-BE49-F238E27FC236}">
                <a16:creationId xmlns:a16="http://schemas.microsoft.com/office/drawing/2014/main" id="{00A412E3-DEC9-E58B-4C68-9251CC14C9AC}"/>
              </a:ext>
            </a:extLst>
          </p:cNvPr>
          <p:cNvPicPr>
            <a:picLocks/>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8"/>
              </a:ext>
            </a:extLst>
          </a:blip>
          <a:srcRect t="-1005" b="-1005"/>
          <a:stretch/>
        </p:blipFill>
        <p:spPr>
          <a:xfrm>
            <a:off x="6197896" y="1511841"/>
            <a:ext cx="414177" cy="364475"/>
          </a:xfrm>
          <a:prstGeom prst="rect">
            <a:avLst/>
          </a:prstGeom>
        </p:spPr>
      </p:pic>
      <p:pic>
        <p:nvPicPr>
          <p:cNvPr id="48" name="Graphic 47">
            <a:extLst>
              <a:ext uri="{FF2B5EF4-FFF2-40B4-BE49-F238E27FC236}">
                <a16:creationId xmlns:a16="http://schemas.microsoft.com/office/drawing/2014/main" id="{562A536F-135F-2F66-84B1-DDC7EE7EB9B8}"/>
              </a:ext>
            </a:extLst>
          </p:cNvPr>
          <p:cNvPicPr>
            <a:picLocks/>
          </p:cNvPicPr>
          <p:nvPr userDrawn="1"/>
        </p:nvPicPr>
        <p:blipFill>
          <a:blip>
            <a:extLst>
              <a:ext uri="{96DAC541-7B7A-43D3-8B79-37D633B846F1}">
                <asvg:svgBlip xmlns:asvg="http://schemas.microsoft.com/office/drawing/2016/SVG/main" r:embed="rId9"/>
              </a:ext>
            </a:extLst>
          </a:blip>
          <a:stretch>
            <a:fillRect/>
          </a:stretch>
        </p:blipFill>
        <p:spPr>
          <a:xfrm>
            <a:off x="4158234" y="1511841"/>
            <a:ext cx="414177" cy="364475"/>
          </a:xfrm>
          <a:prstGeom prst="rect">
            <a:avLst/>
          </a:prstGeom>
        </p:spPr>
      </p:pic>
      <p:pic>
        <p:nvPicPr>
          <p:cNvPr id="49" name="Graphic 48">
            <a:extLst>
              <a:ext uri="{FF2B5EF4-FFF2-40B4-BE49-F238E27FC236}">
                <a16:creationId xmlns:a16="http://schemas.microsoft.com/office/drawing/2014/main" id="{ADD3EFB3-39A1-DA87-7A05-1F230784A650}"/>
              </a:ext>
            </a:extLst>
          </p:cNvPr>
          <p:cNvPicPr>
            <a:picLocks/>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691" r="-1691"/>
          <a:stretch/>
        </p:blipFill>
        <p:spPr>
          <a:xfrm>
            <a:off x="4158234" y="2481691"/>
            <a:ext cx="414177" cy="364475"/>
          </a:xfrm>
          <a:prstGeom prst="rect">
            <a:avLst/>
          </a:prstGeom>
        </p:spPr>
      </p:pic>
      <p:cxnSp>
        <p:nvCxnSpPr>
          <p:cNvPr id="58" name="Straight Connector 57">
            <a:extLst>
              <a:ext uri="{FF2B5EF4-FFF2-40B4-BE49-F238E27FC236}">
                <a16:creationId xmlns:a16="http://schemas.microsoft.com/office/drawing/2014/main" id="{798FE931-AB66-3317-E340-45378FA6A3F0}"/>
              </a:ext>
            </a:extLst>
          </p:cNvPr>
          <p:cNvCxnSpPr>
            <a:cxnSpLocks/>
          </p:cNvCxnSpPr>
          <p:nvPr userDrawn="1"/>
        </p:nvCxnSpPr>
        <p:spPr>
          <a:xfrm>
            <a:off x="4047401" y="2326817"/>
            <a:ext cx="404446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32F850F-D960-4C1B-F09D-36DA41F6E92B}"/>
              </a:ext>
            </a:extLst>
          </p:cNvPr>
          <p:cNvCxnSpPr>
            <a:cxnSpLocks/>
          </p:cNvCxnSpPr>
          <p:nvPr userDrawn="1"/>
        </p:nvCxnSpPr>
        <p:spPr>
          <a:xfrm>
            <a:off x="4047401" y="3263900"/>
            <a:ext cx="4044461"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0" name="Picture Placeholder 89">
            <a:extLst>
              <a:ext uri="{FF2B5EF4-FFF2-40B4-BE49-F238E27FC236}">
                <a16:creationId xmlns:a16="http://schemas.microsoft.com/office/drawing/2014/main" id="{1DC1579A-E94B-3993-494D-DC641037FF08}"/>
              </a:ext>
            </a:extLst>
          </p:cNvPr>
          <p:cNvSpPr>
            <a:spLocks noGrp="1"/>
          </p:cNvSpPr>
          <p:nvPr userDrawn="1">
            <p:ph type="pic" sz="quarter" idx="49" hasCustomPrompt="1"/>
          </p:nvPr>
        </p:nvSpPr>
        <p:spPr>
          <a:xfrm>
            <a:off x="712229" y="2576933"/>
            <a:ext cx="396000" cy="396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91" name="Picture Placeholder 90">
            <a:extLst>
              <a:ext uri="{FF2B5EF4-FFF2-40B4-BE49-F238E27FC236}">
                <a16:creationId xmlns:a16="http://schemas.microsoft.com/office/drawing/2014/main" id="{4C2334FC-B0CF-6F9B-A270-965B13C6D6C7}"/>
              </a:ext>
            </a:extLst>
          </p:cNvPr>
          <p:cNvSpPr>
            <a:spLocks noGrp="1"/>
          </p:cNvSpPr>
          <p:nvPr userDrawn="1">
            <p:ph type="pic" sz="quarter" idx="50" hasCustomPrompt="1"/>
          </p:nvPr>
        </p:nvSpPr>
        <p:spPr>
          <a:xfrm>
            <a:off x="1203513" y="1750557"/>
            <a:ext cx="396000" cy="396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92" name="Picture Placeholder 91">
            <a:extLst>
              <a:ext uri="{FF2B5EF4-FFF2-40B4-BE49-F238E27FC236}">
                <a16:creationId xmlns:a16="http://schemas.microsoft.com/office/drawing/2014/main" id="{94FFCED8-2555-7DC9-2D3E-ED771DAE3EF2}"/>
              </a:ext>
            </a:extLst>
          </p:cNvPr>
          <p:cNvSpPr>
            <a:spLocks noGrp="1"/>
          </p:cNvSpPr>
          <p:nvPr userDrawn="1">
            <p:ph type="pic" sz="quarter" idx="51" hasCustomPrompt="1"/>
          </p:nvPr>
        </p:nvSpPr>
        <p:spPr>
          <a:xfrm>
            <a:off x="2126788" y="1750557"/>
            <a:ext cx="396000" cy="396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93" name="Picture Placeholder 92">
            <a:extLst>
              <a:ext uri="{FF2B5EF4-FFF2-40B4-BE49-F238E27FC236}">
                <a16:creationId xmlns:a16="http://schemas.microsoft.com/office/drawing/2014/main" id="{97A8BCED-6398-F7B1-943E-15105E7D1327}"/>
              </a:ext>
            </a:extLst>
          </p:cNvPr>
          <p:cNvSpPr>
            <a:spLocks noGrp="1"/>
          </p:cNvSpPr>
          <p:nvPr userDrawn="1">
            <p:ph type="pic" sz="quarter" idx="52" hasCustomPrompt="1"/>
          </p:nvPr>
        </p:nvSpPr>
        <p:spPr>
          <a:xfrm>
            <a:off x="2612891" y="2576933"/>
            <a:ext cx="396000" cy="396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94" name="Picture Placeholder 93">
            <a:extLst>
              <a:ext uri="{FF2B5EF4-FFF2-40B4-BE49-F238E27FC236}">
                <a16:creationId xmlns:a16="http://schemas.microsoft.com/office/drawing/2014/main" id="{364DD709-E87C-9E19-D18E-D6699308DBEC}"/>
              </a:ext>
            </a:extLst>
          </p:cNvPr>
          <p:cNvSpPr>
            <a:spLocks noGrp="1"/>
          </p:cNvSpPr>
          <p:nvPr userDrawn="1">
            <p:ph type="pic" sz="quarter" idx="53" hasCustomPrompt="1"/>
          </p:nvPr>
        </p:nvSpPr>
        <p:spPr>
          <a:xfrm>
            <a:off x="2126501" y="3414257"/>
            <a:ext cx="396000" cy="396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95" name="Picture Placeholder 94">
            <a:extLst>
              <a:ext uri="{FF2B5EF4-FFF2-40B4-BE49-F238E27FC236}">
                <a16:creationId xmlns:a16="http://schemas.microsoft.com/office/drawing/2014/main" id="{5E2FC1C9-7C5C-210E-5D41-0D76F735193C}"/>
              </a:ext>
            </a:extLst>
          </p:cNvPr>
          <p:cNvSpPr>
            <a:spLocks noGrp="1"/>
          </p:cNvSpPr>
          <p:nvPr userDrawn="1">
            <p:ph type="pic" sz="quarter" idx="54" hasCustomPrompt="1"/>
          </p:nvPr>
        </p:nvSpPr>
        <p:spPr>
          <a:xfrm>
            <a:off x="1203513" y="3414257"/>
            <a:ext cx="396000" cy="396000"/>
          </a:xfrm>
          <a:prstGeom prst="rect">
            <a:avLst/>
          </a:prstGeom>
          <a:noFill/>
        </p:spPr>
        <p:txBody>
          <a:bodyPr wrap="square" lIns="0" tIns="0" rIns="0" bIns="0" anchor="ctr">
            <a:noAutofit/>
          </a:bodyPr>
          <a:lstStyle>
            <a:lvl1pPr marL="0" indent="0" algn="ctr">
              <a:lnSpc>
                <a:spcPct val="100000"/>
              </a:lnSpc>
              <a:spcBef>
                <a:spcPts val="0"/>
              </a:spcBef>
              <a:buNone/>
              <a:defRPr sz="700">
                <a:solidFill>
                  <a:schemeClr val="bg1"/>
                </a:solidFill>
              </a:defRPr>
            </a:lvl1pPr>
          </a:lstStyle>
          <a:p>
            <a:r>
              <a:rPr lang="fr-FR" noProof="0" dirty="0"/>
              <a:t>Insert icône</a:t>
            </a:r>
          </a:p>
        </p:txBody>
      </p:sp>
      <p:sp>
        <p:nvSpPr>
          <p:cNvPr id="99" name="Picture Placeholder 98">
            <a:extLst>
              <a:ext uri="{FF2B5EF4-FFF2-40B4-BE49-F238E27FC236}">
                <a16:creationId xmlns:a16="http://schemas.microsoft.com/office/drawing/2014/main" id="{1EFAE55B-754B-BB3A-1AFF-C0CD5C719AC4}"/>
              </a:ext>
            </a:extLst>
          </p:cNvPr>
          <p:cNvSpPr>
            <a:spLocks noGrp="1"/>
          </p:cNvSpPr>
          <p:nvPr userDrawn="1">
            <p:ph type="pic" sz="quarter" idx="55" hasCustomPrompt="1"/>
          </p:nvPr>
        </p:nvSpPr>
        <p:spPr>
          <a:xfrm>
            <a:off x="4257323" y="1586079"/>
            <a:ext cx="216000" cy="216000"/>
          </a:xfrm>
          <a:prstGeom prst="rect">
            <a:avLst/>
          </a:prstGeom>
          <a:noFill/>
        </p:spPr>
        <p:txBody>
          <a:bodyPr wrap="square" lIns="0" tIns="0" rIns="0" bIns="0" anchor="ctr">
            <a:noAutofit/>
          </a:bodyPr>
          <a:lstStyle>
            <a:lvl1pPr marL="0" indent="0" algn="ctr">
              <a:lnSpc>
                <a:spcPct val="100000"/>
              </a:lnSpc>
              <a:spcBef>
                <a:spcPts val="0"/>
              </a:spcBef>
              <a:buNone/>
              <a:defRPr sz="600">
                <a:solidFill>
                  <a:schemeClr val="bg1"/>
                </a:solidFill>
              </a:defRPr>
            </a:lvl1pPr>
          </a:lstStyle>
          <a:p>
            <a:r>
              <a:rPr lang="fr-FR" noProof="0" dirty="0"/>
              <a:t>Insert icône</a:t>
            </a:r>
          </a:p>
        </p:txBody>
      </p:sp>
      <p:sp>
        <p:nvSpPr>
          <p:cNvPr id="101" name="Picture Placeholder 100">
            <a:extLst>
              <a:ext uri="{FF2B5EF4-FFF2-40B4-BE49-F238E27FC236}">
                <a16:creationId xmlns:a16="http://schemas.microsoft.com/office/drawing/2014/main" id="{DC3AD6D9-E7FC-428C-EC2D-FB7A4C3413E4}"/>
              </a:ext>
            </a:extLst>
          </p:cNvPr>
          <p:cNvSpPr>
            <a:spLocks noGrp="1"/>
          </p:cNvSpPr>
          <p:nvPr userDrawn="1">
            <p:ph type="pic" sz="quarter" idx="56" hasCustomPrompt="1"/>
          </p:nvPr>
        </p:nvSpPr>
        <p:spPr>
          <a:xfrm>
            <a:off x="6296786" y="1586079"/>
            <a:ext cx="216000" cy="216000"/>
          </a:xfrm>
          <a:prstGeom prst="rect">
            <a:avLst/>
          </a:prstGeom>
          <a:noFill/>
        </p:spPr>
        <p:txBody>
          <a:bodyPr wrap="square" lIns="0" tIns="0" rIns="0" bIns="0" anchor="ctr">
            <a:noAutofit/>
          </a:bodyPr>
          <a:lstStyle>
            <a:lvl1pPr marL="0" indent="0" algn="ctr">
              <a:lnSpc>
                <a:spcPct val="100000"/>
              </a:lnSpc>
              <a:spcBef>
                <a:spcPts val="0"/>
              </a:spcBef>
              <a:buNone/>
              <a:defRPr sz="600">
                <a:solidFill>
                  <a:schemeClr val="bg1"/>
                </a:solidFill>
              </a:defRPr>
            </a:lvl1pPr>
          </a:lstStyle>
          <a:p>
            <a:r>
              <a:rPr lang="fr-FR" noProof="0" dirty="0"/>
              <a:t>Insert icône</a:t>
            </a:r>
          </a:p>
        </p:txBody>
      </p:sp>
      <p:sp>
        <p:nvSpPr>
          <p:cNvPr id="103" name="Picture Placeholder 102">
            <a:extLst>
              <a:ext uri="{FF2B5EF4-FFF2-40B4-BE49-F238E27FC236}">
                <a16:creationId xmlns:a16="http://schemas.microsoft.com/office/drawing/2014/main" id="{3C0B32E1-E245-EBE5-2539-27671ED65717}"/>
              </a:ext>
            </a:extLst>
          </p:cNvPr>
          <p:cNvSpPr>
            <a:spLocks noGrp="1"/>
          </p:cNvSpPr>
          <p:nvPr userDrawn="1">
            <p:ph type="pic" sz="quarter" idx="57" hasCustomPrompt="1"/>
          </p:nvPr>
        </p:nvSpPr>
        <p:spPr>
          <a:xfrm>
            <a:off x="4257124" y="2555928"/>
            <a:ext cx="216000" cy="216000"/>
          </a:xfrm>
          <a:prstGeom prst="rect">
            <a:avLst/>
          </a:prstGeom>
          <a:noFill/>
        </p:spPr>
        <p:txBody>
          <a:bodyPr wrap="square" lIns="0" tIns="0" rIns="0" bIns="0" anchor="ctr">
            <a:noAutofit/>
          </a:bodyPr>
          <a:lstStyle>
            <a:lvl1pPr marL="0" indent="0" algn="ctr">
              <a:lnSpc>
                <a:spcPct val="100000"/>
              </a:lnSpc>
              <a:spcBef>
                <a:spcPts val="0"/>
              </a:spcBef>
              <a:buNone/>
              <a:defRPr sz="600">
                <a:solidFill>
                  <a:schemeClr val="bg1"/>
                </a:solidFill>
              </a:defRPr>
            </a:lvl1pPr>
          </a:lstStyle>
          <a:p>
            <a:r>
              <a:rPr lang="fr-FR" noProof="0" dirty="0"/>
              <a:t>Insert icône</a:t>
            </a:r>
          </a:p>
        </p:txBody>
      </p:sp>
      <p:sp>
        <p:nvSpPr>
          <p:cNvPr id="105" name="Picture Placeholder 104">
            <a:extLst>
              <a:ext uri="{FF2B5EF4-FFF2-40B4-BE49-F238E27FC236}">
                <a16:creationId xmlns:a16="http://schemas.microsoft.com/office/drawing/2014/main" id="{8A5865E0-8614-2A7D-9EDD-E8938A321C3C}"/>
              </a:ext>
            </a:extLst>
          </p:cNvPr>
          <p:cNvSpPr>
            <a:spLocks noGrp="1"/>
          </p:cNvSpPr>
          <p:nvPr userDrawn="1">
            <p:ph type="pic" sz="quarter" idx="58" hasCustomPrompt="1"/>
          </p:nvPr>
        </p:nvSpPr>
        <p:spPr>
          <a:xfrm>
            <a:off x="6296786" y="2555928"/>
            <a:ext cx="216000" cy="216000"/>
          </a:xfrm>
          <a:prstGeom prst="rect">
            <a:avLst/>
          </a:prstGeom>
          <a:noFill/>
        </p:spPr>
        <p:txBody>
          <a:bodyPr wrap="square" lIns="0" tIns="0" rIns="0" bIns="0" anchor="ctr">
            <a:noAutofit/>
          </a:bodyPr>
          <a:lstStyle>
            <a:lvl1pPr marL="0" indent="0" algn="ctr">
              <a:lnSpc>
                <a:spcPct val="100000"/>
              </a:lnSpc>
              <a:spcBef>
                <a:spcPts val="0"/>
              </a:spcBef>
              <a:buNone/>
              <a:defRPr sz="600">
                <a:solidFill>
                  <a:schemeClr val="bg1"/>
                </a:solidFill>
              </a:defRPr>
            </a:lvl1pPr>
          </a:lstStyle>
          <a:p>
            <a:r>
              <a:rPr lang="fr-FR" noProof="0" dirty="0"/>
              <a:t>Insert icône</a:t>
            </a:r>
          </a:p>
        </p:txBody>
      </p:sp>
      <p:sp>
        <p:nvSpPr>
          <p:cNvPr id="109" name="Picture Placeholder 108">
            <a:extLst>
              <a:ext uri="{FF2B5EF4-FFF2-40B4-BE49-F238E27FC236}">
                <a16:creationId xmlns:a16="http://schemas.microsoft.com/office/drawing/2014/main" id="{91CF23CB-B874-8BBC-6D35-3616FA3ED035}"/>
              </a:ext>
            </a:extLst>
          </p:cNvPr>
          <p:cNvSpPr>
            <a:spLocks noGrp="1"/>
          </p:cNvSpPr>
          <p:nvPr userDrawn="1">
            <p:ph type="pic" sz="quarter" idx="59" hasCustomPrompt="1"/>
          </p:nvPr>
        </p:nvSpPr>
        <p:spPr>
          <a:xfrm>
            <a:off x="4257124" y="3474761"/>
            <a:ext cx="216000" cy="216000"/>
          </a:xfrm>
          <a:prstGeom prst="rect">
            <a:avLst/>
          </a:prstGeom>
          <a:noFill/>
        </p:spPr>
        <p:txBody>
          <a:bodyPr wrap="square" lIns="0" tIns="0" rIns="0" bIns="0" anchor="ctr">
            <a:noAutofit/>
          </a:bodyPr>
          <a:lstStyle>
            <a:lvl1pPr marL="0" indent="0" algn="ctr">
              <a:lnSpc>
                <a:spcPct val="100000"/>
              </a:lnSpc>
              <a:spcBef>
                <a:spcPts val="0"/>
              </a:spcBef>
              <a:buNone/>
              <a:defRPr sz="600">
                <a:solidFill>
                  <a:schemeClr val="bg1"/>
                </a:solidFill>
              </a:defRPr>
            </a:lvl1pPr>
          </a:lstStyle>
          <a:p>
            <a:r>
              <a:rPr lang="fr-FR" noProof="0" dirty="0"/>
              <a:t>Insert icône</a:t>
            </a:r>
          </a:p>
        </p:txBody>
      </p:sp>
      <p:sp>
        <p:nvSpPr>
          <p:cNvPr id="110" name="Picture Placeholder 109">
            <a:extLst>
              <a:ext uri="{FF2B5EF4-FFF2-40B4-BE49-F238E27FC236}">
                <a16:creationId xmlns:a16="http://schemas.microsoft.com/office/drawing/2014/main" id="{BB474E12-02FC-8798-05E1-94716D997FF4}"/>
              </a:ext>
            </a:extLst>
          </p:cNvPr>
          <p:cNvSpPr>
            <a:spLocks noGrp="1"/>
          </p:cNvSpPr>
          <p:nvPr userDrawn="1">
            <p:ph type="pic" sz="quarter" idx="60" hasCustomPrompt="1"/>
          </p:nvPr>
        </p:nvSpPr>
        <p:spPr>
          <a:xfrm>
            <a:off x="6296786" y="3474762"/>
            <a:ext cx="216000" cy="216000"/>
          </a:xfrm>
          <a:prstGeom prst="rect">
            <a:avLst/>
          </a:prstGeom>
          <a:noFill/>
        </p:spPr>
        <p:txBody>
          <a:bodyPr wrap="square" lIns="0" tIns="0" rIns="0" bIns="0" anchor="ctr">
            <a:noAutofit/>
          </a:bodyPr>
          <a:lstStyle>
            <a:lvl1pPr marL="0" indent="0" algn="ctr">
              <a:lnSpc>
                <a:spcPct val="100000"/>
              </a:lnSpc>
              <a:spcBef>
                <a:spcPts val="0"/>
              </a:spcBef>
              <a:buNone/>
              <a:defRPr sz="600">
                <a:solidFill>
                  <a:schemeClr val="bg1"/>
                </a:solidFill>
              </a:defRPr>
            </a:lvl1pPr>
          </a:lstStyle>
          <a:p>
            <a:r>
              <a:rPr lang="fr-FR" noProof="0" dirty="0"/>
              <a:t>Insert icône</a:t>
            </a:r>
          </a:p>
        </p:txBody>
      </p:sp>
      <p:sp>
        <p:nvSpPr>
          <p:cNvPr id="122" name="Text Placeholder 10">
            <a:extLst>
              <a:ext uri="{FF2B5EF4-FFF2-40B4-BE49-F238E27FC236}">
                <a16:creationId xmlns:a16="http://schemas.microsoft.com/office/drawing/2014/main" id="{2F4CA237-09DF-D2BF-9143-EDBCBB86743F}"/>
              </a:ext>
            </a:extLst>
          </p:cNvPr>
          <p:cNvSpPr>
            <a:spLocks noGrp="1"/>
          </p:cNvSpPr>
          <p:nvPr userDrawn="1">
            <p:ph type="body" sz="quarter" idx="110" hasCustomPrompt="1"/>
          </p:nvPr>
        </p:nvSpPr>
        <p:spPr>
          <a:xfrm>
            <a:off x="4158234" y="1947158"/>
            <a:ext cx="1788543" cy="2769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23" name="Text Placeholder 10">
            <a:extLst>
              <a:ext uri="{FF2B5EF4-FFF2-40B4-BE49-F238E27FC236}">
                <a16:creationId xmlns:a16="http://schemas.microsoft.com/office/drawing/2014/main" id="{8D5BC46D-D6CC-9E44-8C0B-62C6C1886D88}"/>
              </a:ext>
            </a:extLst>
          </p:cNvPr>
          <p:cNvSpPr>
            <a:spLocks noGrp="1"/>
          </p:cNvSpPr>
          <p:nvPr userDrawn="1">
            <p:ph type="body" sz="quarter" idx="111" hasCustomPrompt="1"/>
          </p:nvPr>
        </p:nvSpPr>
        <p:spPr>
          <a:xfrm>
            <a:off x="6197896" y="1947158"/>
            <a:ext cx="1788543" cy="2769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24" name="Text Placeholder 10">
            <a:extLst>
              <a:ext uri="{FF2B5EF4-FFF2-40B4-BE49-F238E27FC236}">
                <a16:creationId xmlns:a16="http://schemas.microsoft.com/office/drawing/2014/main" id="{6B4F6651-3EAE-80D7-BED3-DE3B316554E1}"/>
              </a:ext>
            </a:extLst>
          </p:cNvPr>
          <p:cNvSpPr>
            <a:spLocks noGrp="1"/>
          </p:cNvSpPr>
          <p:nvPr userDrawn="1">
            <p:ph type="body" sz="quarter" idx="112" hasCustomPrompt="1"/>
          </p:nvPr>
        </p:nvSpPr>
        <p:spPr>
          <a:xfrm>
            <a:off x="6197896" y="2884241"/>
            <a:ext cx="1788543" cy="2769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25" name="Text Placeholder 10">
            <a:extLst>
              <a:ext uri="{FF2B5EF4-FFF2-40B4-BE49-F238E27FC236}">
                <a16:creationId xmlns:a16="http://schemas.microsoft.com/office/drawing/2014/main" id="{91E7857E-1185-5047-2628-45AC87F7A9B9}"/>
              </a:ext>
            </a:extLst>
          </p:cNvPr>
          <p:cNvSpPr>
            <a:spLocks noGrp="1"/>
          </p:cNvSpPr>
          <p:nvPr userDrawn="1">
            <p:ph type="body" sz="quarter" idx="113" hasCustomPrompt="1"/>
          </p:nvPr>
        </p:nvSpPr>
        <p:spPr>
          <a:xfrm>
            <a:off x="4158234" y="2884241"/>
            <a:ext cx="1788543" cy="2769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26" name="Text Placeholder 10">
            <a:extLst>
              <a:ext uri="{FF2B5EF4-FFF2-40B4-BE49-F238E27FC236}">
                <a16:creationId xmlns:a16="http://schemas.microsoft.com/office/drawing/2014/main" id="{29721C7E-A22D-62AE-DB3B-F2598046FD60}"/>
              </a:ext>
            </a:extLst>
          </p:cNvPr>
          <p:cNvSpPr>
            <a:spLocks noGrp="1"/>
          </p:cNvSpPr>
          <p:nvPr userDrawn="1">
            <p:ph type="body" sz="quarter" idx="114" hasCustomPrompt="1"/>
          </p:nvPr>
        </p:nvSpPr>
        <p:spPr>
          <a:xfrm>
            <a:off x="4158234" y="3821324"/>
            <a:ext cx="1788543" cy="2769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27" name="Text Placeholder 10">
            <a:extLst>
              <a:ext uri="{FF2B5EF4-FFF2-40B4-BE49-F238E27FC236}">
                <a16:creationId xmlns:a16="http://schemas.microsoft.com/office/drawing/2014/main" id="{BEC5E27D-AAF1-5D48-2DC3-3F99A13DCB03}"/>
              </a:ext>
            </a:extLst>
          </p:cNvPr>
          <p:cNvSpPr>
            <a:spLocks noGrp="1"/>
          </p:cNvSpPr>
          <p:nvPr userDrawn="1">
            <p:ph type="body" sz="quarter" idx="115" hasCustomPrompt="1"/>
          </p:nvPr>
        </p:nvSpPr>
        <p:spPr>
          <a:xfrm>
            <a:off x="6197896" y="3821324"/>
            <a:ext cx="1788543" cy="2769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Tree>
    <p:extLst>
      <p:ext uri="{BB962C8B-B14F-4D97-AF65-F5344CB8AC3E}">
        <p14:creationId xmlns:p14="http://schemas.microsoft.com/office/powerpoint/2010/main" val="226101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2">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E7F3029-3AD9-E456-A6FF-3D2348DFCEE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4" name="Graphic 9">
            <a:extLst>
              <a:ext uri="{FF2B5EF4-FFF2-40B4-BE49-F238E27FC236}">
                <a16:creationId xmlns:a16="http://schemas.microsoft.com/office/drawing/2014/main" id="{7A819124-3705-42BA-BAA6-D0BEDEF7DCFA}"/>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ABAFA572-4DDE-C15F-3C15-DBED8EF1C0B1}"/>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01ED8B08-5043-A578-CA8D-E0DE1E9D11CF}"/>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7" name="Graphic 6">
            <a:extLst>
              <a:ext uri="{FF2B5EF4-FFF2-40B4-BE49-F238E27FC236}">
                <a16:creationId xmlns:a16="http://schemas.microsoft.com/office/drawing/2014/main" id="{5AF8252D-CF05-37DD-351A-AC8C147B9CDF}"/>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8" name="Text Placeholder 8">
            <a:extLst>
              <a:ext uri="{FF2B5EF4-FFF2-40B4-BE49-F238E27FC236}">
                <a16:creationId xmlns:a16="http://schemas.microsoft.com/office/drawing/2014/main" id="{FB2625A3-D244-DFF2-03A7-FE3CF0406B23}"/>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9" name="Title 6">
            <a:extLst>
              <a:ext uri="{FF2B5EF4-FFF2-40B4-BE49-F238E27FC236}">
                <a16:creationId xmlns:a16="http://schemas.microsoft.com/office/drawing/2014/main" id="{AC4E7468-C134-BF8E-2263-6F9DA0ABB9A2}"/>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15" name="Freeform: Shape 14">
            <a:extLst>
              <a:ext uri="{FF2B5EF4-FFF2-40B4-BE49-F238E27FC236}">
                <a16:creationId xmlns:a16="http://schemas.microsoft.com/office/drawing/2014/main" id="{09A90119-7F1D-CB6C-11F0-6DA18A8FB6EA}"/>
              </a:ext>
            </a:extLst>
          </p:cNvPr>
          <p:cNvSpPr/>
          <p:nvPr userDrawn="1"/>
        </p:nvSpPr>
        <p:spPr>
          <a:xfrm>
            <a:off x="1106768" y="1288780"/>
            <a:ext cx="2041136" cy="1053530"/>
          </a:xfrm>
          <a:custGeom>
            <a:avLst/>
            <a:gdLst>
              <a:gd name="connsiteX0" fmla="*/ 2315545 w 4631221"/>
              <a:gd name="connsiteY0" fmla="*/ 2390401 h 2390401"/>
              <a:gd name="connsiteX1" fmla="*/ 3501900 w 4631221"/>
              <a:gd name="connsiteY1" fmla="*/ 2080412 h 2390401"/>
              <a:gd name="connsiteX2" fmla="*/ 4630694 w 4631221"/>
              <a:gd name="connsiteY2" fmla="*/ 2359112 h 2390401"/>
              <a:gd name="connsiteX3" fmla="*/ 4631222 w 4631221"/>
              <a:gd name="connsiteY3" fmla="*/ 2315544 h 2390401"/>
              <a:gd name="connsiteX4" fmla="*/ 2315545 w 4631221"/>
              <a:gd name="connsiteY4" fmla="*/ 0 h 2390401"/>
              <a:gd name="connsiteX5" fmla="*/ 0 w 4631221"/>
              <a:gd name="connsiteY5" fmla="*/ 2315544 h 2390401"/>
              <a:gd name="connsiteX6" fmla="*/ 528 w 4631221"/>
              <a:gd name="connsiteY6" fmla="*/ 2359112 h 2390401"/>
              <a:gd name="connsiteX7" fmla="*/ 1129322 w 4631221"/>
              <a:gd name="connsiteY7" fmla="*/ 2080412 h 2390401"/>
              <a:gd name="connsiteX8" fmla="*/ 2315545 w 4631221"/>
              <a:gd name="connsiteY8" fmla="*/ 2390401 h 239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31221" h="2390401">
                <a:moveTo>
                  <a:pt x="2315545" y="2390401"/>
                </a:moveTo>
                <a:cubicBezTo>
                  <a:pt x="2666593" y="2193159"/>
                  <a:pt x="3071243" y="2080412"/>
                  <a:pt x="3501900" y="2080412"/>
                </a:cubicBezTo>
                <a:cubicBezTo>
                  <a:pt x="3909059" y="2080412"/>
                  <a:pt x="4293112" y="2181277"/>
                  <a:pt x="4630694" y="2359112"/>
                </a:cubicBezTo>
                <a:cubicBezTo>
                  <a:pt x="4630958" y="2344589"/>
                  <a:pt x="4631222" y="2330067"/>
                  <a:pt x="4631222" y="2315544"/>
                </a:cubicBezTo>
                <a:cubicBezTo>
                  <a:pt x="4631090" y="1038754"/>
                  <a:pt x="3592336" y="0"/>
                  <a:pt x="2315545" y="0"/>
                </a:cubicBezTo>
                <a:cubicBezTo>
                  <a:pt x="1038754" y="0"/>
                  <a:pt x="0" y="1038754"/>
                  <a:pt x="0" y="2315544"/>
                </a:cubicBezTo>
                <a:cubicBezTo>
                  <a:pt x="0" y="2330067"/>
                  <a:pt x="264" y="2344589"/>
                  <a:pt x="528" y="2359112"/>
                </a:cubicBezTo>
                <a:cubicBezTo>
                  <a:pt x="337978" y="2181277"/>
                  <a:pt x="722032" y="2080412"/>
                  <a:pt x="1129322" y="2080412"/>
                </a:cubicBezTo>
                <a:cubicBezTo>
                  <a:pt x="1559847" y="2080412"/>
                  <a:pt x="1964497" y="2193159"/>
                  <a:pt x="2315545" y="2390401"/>
                </a:cubicBezTo>
                <a:close/>
              </a:path>
            </a:pathLst>
          </a:custGeom>
          <a:solidFill>
            <a:schemeClr val="accent1"/>
          </a:solidFill>
          <a:ln w="13202" cap="flat">
            <a:noFill/>
            <a:prstDash val="solid"/>
            <a:miter/>
          </a:ln>
        </p:spPr>
        <p:txBody>
          <a:bodyPr rtlCol="0" anchor="ctr"/>
          <a:lstStyle/>
          <a:p>
            <a:endParaRPr lang="fr-FR" sz="450" noProof="1"/>
          </a:p>
        </p:txBody>
      </p:sp>
      <p:sp>
        <p:nvSpPr>
          <p:cNvPr id="16" name="Freeform: Shape 15">
            <a:extLst>
              <a:ext uri="{FF2B5EF4-FFF2-40B4-BE49-F238E27FC236}">
                <a16:creationId xmlns:a16="http://schemas.microsoft.com/office/drawing/2014/main" id="{98BC42B4-34E1-B90A-904D-7552E8B80E38}"/>
              </a:ext>
            </a:extLst>
          </p:cNvPr>
          <p:cNvSpPr/>
          <p:nvPr userDrawn="1"/>
        </p:nvSpPr>
        <p:spPr>
          <a:xfrm>
            <a:off x="2177463" y="2412716"/>
            <a:ext cx="1493307" cy="1884321"/>
          </a:xfrm>
          <a:custGeom>
            <a:avLst/>
            <a:gdLst>
              <a:gd name="connsiteX0" fmla="*/ 1127077 w 3388229"/>
              <a:gd name="connsiteY0" fmla="*/ 1853465 h 4275419"/>
              <a:gd name="connsiteX1" fmla="*/ 1129586 w 3388229"/>
              <a:gd name="connsiteY1" fmla="*/ 1959875 h 4275419"/>
              <a:gd name="connsiteX2" fmla="*/ 0 w 3388229"/>
              <a:gd name="connsiteY2" fmla="*/ 4011507 h 4275419"/>
              <a:gd name="connsiteX3" fmla="*/ 1072684 w 3388229"/>
              <a:gd name="connsiteY3" fmla="*/ 4275420 h 4275419"/>
              <a:gd name="connsiteX4" fmla="*/ 3388229 w 3388229"/>
              <a:gd name="connsiteY4" fmla="*/ 1959875 h 4275419"/>
              <a:gd name="connsiteX5" fmla="*/ 2304587 w 3388229"/>
              <a:gd name="connsiteY5" fmla="*/ 0 h 4275419"/>
              <a:gd name="connsiteX6" fmla="*/ 1127077 w 3388229"/>
              <a:gd name="connsiteY6" fmla="*/ 1853465 h 42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8229" h="4275419">
                <a:moveTo>
                  <a:pt x="1127077" y="1853465"/>
                </a:moveTo>
                <a:cubicBezTo>
                  <a:pt x="1128661" y="1888715"/>
                  <a:pt x="1129586" y="1924229"/>
                  <a:pt x="1129586" y="1959875"/>
                </a:cubicBezTo>
                <a:cubicBezTo>
                  <a:pt x="1129586" y="2821719"/>
                  <a:pt x="678465" y="3580057"/>
                  <a:pt x="0" y="4011507"/>
                </a:cubicBezTo>
                <a:cubicBezTo>
                  <a:pt x="320815" y="4179967"/>
                  <a:pt x="685726" y="4275420"/>
                  <a:pt x="1072684" y="4275420"/>
                </a:cubicBezTo>
                <a:cubicBezTo>
                  <a:pt x="2349475" y="4275420"/>
                  <a:pt x="3388229" y="3236666"/>
                  <a:pt x="3388229" y="1959875"/>
                </a:cubicBezTo>
                <a:cubicBezTo>
                  <a:pt x="3388229" y="1135527"/>
                  <a:pt x="2955063" y="410458"/>
                  <a:pt x="2304587" y="0"/>
                </a:cubicBezTo>
                <a:cubicBezTo>
                  <a:pt x="2228542" y="788043"/>
                  <a:pt x="1774780" y="1467035"/>
                  <a:pt x="1127077" y="1853465"/>
                </a:cubicBezTo>
                <a:close/>
              </a:path>
            </a:pathLst>
          </a:custGeom>
          <a:solidFill>
            <a:schemeClr val="accent2"/>
          </a:solidFill>
          <a:ln w="13202" cap="flat">
            <a:noFill/>
            <a:prstDash val="solid"/>
            <a:miter/>
          </a:ln>
        </p:spPr>
        <p:txBody>
          <a:bodyPr rtlCol="0" anchor="ctr"/>
          <a:lstStyle/>
          <a:p>
            <a:endParaRPr lang="fr-FR" sz="450" noProof="1"/>
          </a:p>
        </p:txBody>
      </p:sp>
      <p:sp>
        <p:nvSpPr>
          <p:cNvPr id="17" name="Freeform: Shape 16">
            <a:extLst>
              <a:ext uri="{FF2B5EF4-FFF2-40B4-BE49-F238E27FC236}">
                <a16:creationId xmlns:a16="http://schemas.microsoft.com/office/drawing/2014/main" id="{006E308F-5BFF-90F6-F866-3F5D059877BF}"/>
              </a:ext>
            </a:extLst>
          </p:cNvPr>
          <p:cNvSpPr/>
          <p:nvPr userDrawn="1"/>
        </p:nvSpPr>
        <p:spPr>
          <a:xfrm>
            <a:off x="2177405" y="2255961"/>
            <a:ext cx="967705" cy="917141"/>
          </a:xfrm>
          <a:custGeom>
            <a:avLst/>
            <a:gdLst>
              <a:gd name="connsiteX0" fmla="*/ 0 w 2195668"/>
              <a:gd name="connsiteY0" fmla="*/ 263913 h 2080940"/>
              <a:gd name="connsiteX1" fmla="*/ 1118232 w 2195668"/>
              <a:gd name="connsiteY1" fmla="*/ 2080940 h 2080940"/>
              <a:gd name="connsiteX2" fmla="*/ 2195669 w 2195668"/>
              <a:gd name="connsiteY2" fmla="*/ 291242 h 2080940"/>
              <a:gd name="connsiteX3" fmla="*/ 1072684 w 2195668"/>
              <a:gd name="connsiteY3" fmla="*/ 0 h 2080940"/>
              <a:gd name="connsiteX4" fmla="*/ 0 w 2195668"/>
              <a:gd name="connsiteY4" fmla="*/ 263913 h 208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668" h="2080940">
                <a:moveTo>
                  <a:pt x="0" y="263913"/>
                </a:moveTo>
                <a:cubicBezTo>
                  <a:pt x="616150" y="655756"/>
                  <a:pt x="1044695" y="1317189"/>
                  <a:pt x="1118232" y="2080940"/>
                </a:cubicBezTo>
                <a:cubicBezTo>
                  <a:pt x="1723688" y="1698999"/>
                  <a:pt x="2140747" y="1044563"/>
                  <a:pt x="2195669" y="291242"/>
                </a:cubicBezTo>
                <a:cubicBezTo>
                  <a:pt x="1862840" y="105882"/>
                  <a:pt x="1479842" y="0"/>
                  <a:pt x="1072684" y="0"/>
                </a:cubicBezTo>
                <a:cubicBezTo>
                  <a:pt x="685726" y="0"/>
                  <a:pt x="320815" y="95452"/>
                  <a:pt x="0" y="263913"/>
                </a:cubicBezTo>
                <a:close/>
              </a:path>
            </a:pathLst>
          </a:custGeom>
          <a:solidFill>
            <a:schemeClr val="accent2"/>
          </a:solidFill>
          <a:ln w="13202" cap="flat">
            <a:noFill/>
            <a:prstDash val="solid"/>
            <a:miter/>
          </a:ln>
        </p:spPr>
        <p:txBody>
          <a:bodyPr rtlCol="0" anchor="ctr"/>
          <a:lstStyle/>
          <a:p>
            <a:endParaRPr lang="fr-FR" sz="450" noProof="1"/>
          </a:p>
        </p:txBody>
      </p:sp>
      <p:sp>
        <p:nvSpPr>
          <p:cNvPr id="18" name="Freeform: Shape 17">
            <a:extLst>
              <a:ext uri="{FF2B5EF4-FFF2-40B4-BE49-F238E27FC236}">
                <a16:creationId xmlns:a16="http://schemas.microsoft.com/office/drawing/2014/main" id="{07894069-B204-B251-2597-012FD730E2D8}"/>
              </a:ext>
            </a:extLst>
          </p:cNvPr>
          <p:cNvSpPr/>
          <p:nvPr userDrawn="1"/>
        </p:nvSpPr>
        <p:spPr>
          <a:xfrm>
            <a:off x="538417" y="2437122"/>
            <a:ext cx="1493307" cy="1884263"/>
          </a:xfrm>
          <a:custGeom>
            <a:avLst/>
            <a:gdLst>
              <a:gd name="connsiteX0" fmla="*/ 2258643 w 3388229"/>
              <a:gd name="connsiteY0" fmla="*/ 1959743 h 4275287"/>
              <a:gd name="connsiteX1" fmla="*/ 2261152 w 3388229"/>
              <a:gd name="connsiteY1" fmla="*/ 1853333 h 4275287"/>
              <a:gd name="connsiteX2" fmla="*/ 1083774 w 3388229"/>
              <a:gd name="connsiteY2" fmla="*/ 0 h 4275287"/>
              <a:gd name="connsiteX3" fmla="*/ 0 w 3388229"/>
              <a:gd name="connsiteY3" fmla="*/ 1959743 h 4275287"/>
              <a:gd name="connsiteX4" fmla="*/ 2315545 w 3388229"/>
              <a:gd name="connsiteY4" fmla="*/ 4275288 h 4275287"/>
              <a:gd name="connsiteX5" fmla="*/ 3388229 w 3388229"/>
              <a:gd name="connsiteY5" fmla="*/ 4011375 h 4275287"/>
              <a:gd name="connsiteX6" fmla="*/ 2258643 w 3388229"/>
              <a:gd name="connsiteY6" fmla="*/ 1959743 h 427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8229" h="4275287">
                <a:moveTo>
                  <a:pt x="2258643" y="1959743"/>
                </a:moveTo>
                <a:cubicBezTo>
                  <a:pt x="2258643" y="1924097"/>
                  <a:pt x="2259567" y="1888583"/>
                  <a:pt x="2261152" y="1853333"/>
                </a:cubicBezTo>
                <a:cubicBezTo>
                  <a:pt x="1613449" y="1466903"/>
                  <a:pt x="1159687" y="787911"/>
                  <a:pt x="1083774" y="0"/>
                </a:cubicBezTo>
                <a:cubicBezTo>
                  <a:pt x="433166" y="410326"/>
                  <a:pt x="0" y="1135395"/>
                  <a:pt x="0" y="1959743"/>
                </a:cubicBezTo>
                <a:cubicBezTo>
                  <a:pt x="0" y="3236534"/>
                  <a:pt x="1038754" y="4275288"/>
                  <a:pt x="2315545" y="4275288"/>
                </a:cubicBezTo>
                <a:cubicBezTo>
                  <a:pt x="2702372" y="4275288"/>
                  <a:pt x="3067282" y="4179835"/>
                  <a:pt x="3388229" y="4011375"/>
                </a:cubicBezTo>
                <a:cubicBezTo>
                  <a:pt x="2709765" y="3580057"/>
                  <a:pt x="2258643" y="2821587"/>
                  <a:pt x="2258643" y="1959743"/>
                </a:cubicBezTo>
                <a:close/>
              </a:path>
            </a:pathLst>
          </a:custGeom>
          <a:solidFill>
            <a:srgbClr val="87D9FC"/>
          </a:solidFill>
          <a:ln w="13202" cap="flat">
            <a:noFill/>
            <a:prstDash val="solid"/>
            <a:miter/>
          </a:ln>
        </p:spPr>
        <p:txBody>
          <a:bodyPr rtlCol="0" anchor="ctr"/>
          <a:lstStyle/>
          <a:p>
            <a:endParaRPr lang="fr-FR" sz="450" noProof="1"/>
          </a:p>
        </p:txBody>
      </p:sp>
      <p:sp>
        <p:nvSpPr>
          <p:cNvPr id="19" name="Freeform: Shape 18">
            <a:extLst>
              <a:ext uri="{FF2B5EF4-FFF2-40B4-BE49-F238E27FC236}">
                <a16:creationId xmlns:a16="http://schemas.microsoft.com/office/drawing/2014/main" id="{0C149A90-1AEB-C5B4-12D0-22A2AB074055}"/>
              </a:ext>
            </a:extLst>
          </p:cNvPr>
          <p:cNvSpPr/>
          <p:nvPr userDrawn="1"/>
        </p:nvSpPr>
        <p:spPr>
          <a:xfrm>
            <a:off x="1109502" y="2255961"/>
            <a:ext cx="967705" cy="917141"/>
          </a:xfrm>
          <a:custGeom>
            <a:avLst/>
            <a:gdLst>
              <a:gd name="connsiteX0" fmla="*/ 1077437 w 2195668"/>
              <a:gd name="connsiteY0" fmla="*/ 2080940 h 2080940"/>
              <a:gd name="connsiteX1" fmla="*/ 2195669 w 2195668"/>
              <a:gd name="connsiteY1" fmla="*/ 263913 h 2080940"/>
              <a:gd name="connsiteX2" fmla="*/ 1122985 w 2195668"/>
              <a:gd name="connsiteY2" fmla="*/ 0 h 2080940"/>
              <a:gd name="connsiteX3" fmla="*/ 0 w 2195668"/>
              <a:gd name="connsiteY3" fmla="*/ 291242 h 2080940"/>
              <a:gd name="connsiteX4" fmla="*/ 1077437 w 2195668"/>
              <a:gd name="connsiteY4" fmla="*/ 2080940 h 208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668" h="2080940">
                <a:moveTo>
                  <a:pt x="1077437" y="2080940"/>
                </a:moveTo>
                <a:cubicBezTo>
                  <a:pt x="1150973" y="1317189"/>
                  <a:pt x="1579519" y="655756"/>
                  <a:pt x="2195669" y="263913"/>
                </a:cubicBezTo>
                <a:cubicBezTo>
                  <a:pt x="1874853" y="95452"/>
                  <a:pt x="1509943" y="0"/>
                  <a:pt x="1122985" y="0"/>
                </a:cubicBezTo>
                <a:cubicBezTo>
                  <a:pt x="715695" y="0"/>
                  <a:pt x="332829" y="105882"/>
                  <a:pt x="0" y="291242"/>
                </a:cubicBezTo>
                <a:cubicBezTo>
                  <a:pt x="54921" y="1044563"/>
                  <a:pt x="471981" y="1698999"/>
                  <a:pt x="1077437" y="2080940"/>
                </a:cubicBezTo>
                <a:close/>
              </a:path>
            </a:pathLst>
          </a:custGeom>
          <a:solidFill>
            <a:schemeClr val="accent1"/>
          </a:solidFill>
          <a:ln w="13202" cap="flat">
            <a:noFill/>
            <a:prstDash val="solid"/>
            <a:miter/>
          </a:ln>
        </p:spPr>
        <p:txBody>
          <a:bodyPr rtlCol="0" anchor="ctr"/>
          <a:lstStyle/>
          <a:p>
            <a:endParaRPr lang="fr-FR" sz="450" noProof="1"/>
          </a:p>
        </p:txBody>
      </p:sp>
      <p:sp>
        <p:nvSpPr>
          <p:cNvPr id="20" name="Freeform: Shape 19">
            <a:extLst>
              <a:ext uri="{FF2B5EF4-FFF2-40B4-BE49-F238E27FC236}">
                <a16:creationId xmlns:a16="http://schemas.microsoft.com/office/drawing/2014/main" id="{A6897506-60EE-2966-AECD-A27AD9D5EB49}"/>
              </a:ext>
            </a:extLst>
          </p:cNvPr>
          <p:cNvSpPr/>
          <p:nvPr userDrawn="1"/>
        </p:nvSpPr>
        <p:spPr>
          <a:xfrm>
            <a:off x="1629575" y="3257298"/>
            <a:ext cx="995459" cy="895320"/>
          </a:xfrm>
          <a:custGeom>
            <a:avLst/>
            <a:gdLst>
              <a:gd name="connsiteX0" fmla="*/ 2258643 w 2258643"/>
              <a:gd name="connsiteY0" fmla="*/ 43567 h 2031431"/>
              <a:gd name="connsiteX1" fmla="*/ 2258115 w 2258643"/>
              <a:gd name="connsiteY1" fmla="*/ 0 h 2031431"/>
              <a:gd name="connsiteX2" fmla="*/ 1129322 w 2258643"/>
              <a:gd name="connsiteY2" fmla="*/ 278700 h 2031431"/>
              <a:gd name="connsiteX3" fmla="*/ 528 w 2258643"/>
              <a:gd name="connsiteY3" fmla="*/ 0 h 2031431"/>
              <a:gd name="connsiteX4" fmla="*/ 0 w 2258643"/>
              <a:gd name="connsiteY4" fmla="*/ 43567 h 2031431"/>
              <a:gd name="connsiteX5" fmla="*/ 1129322 w 2258643"/>
              <a:gd name="connsiteY5" fmla="*/ 2031432 h 2031431"/>
              <a:gd name="connsiteX6" fmla="*/ 2258643 w 2258643"/>
              <a:gd name="connsiteY6" fmla="*/ 43567 h 203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643" h="2031431">
                <a:moveTo>
                  <a:pt x="2258643" y="43567"/>
                </a:moveTo>
                <a:cubicBezTo>
                  <a:pt x="2258643" y="29045"/>
                  <a:pt x="2258379" y="14523"/>
                  <a:pt x="2258115" y="0"/>
                </a:cubicBezTo>
                <a:cubicBezTo>
                  <a:pt x="1920665" y="177834"/>
                  <a:pt x="1536612" y="278700"/>
                  <a:pt x="1129322" y="278700"/>
                </a:cubicBezTo>
                <a:cubicBezTo>
                  <a:pt x="722164" y="278700"/>
                  <a:pt x="338110" y="177834"/>
                  <a:pt x="528" y="0"/>
                </a:cubicBezTo>
                <a:cubicBezTo>
                  <a:pt x="264" y="14523"/>
                  <a:pt x="0" y="29045"/>
                  <a:pt x="0" y="43567"/>
                </a:cubicBezTo>
                <a:cubicBezTo>
                  <a:pt x="0" y="887060"/>
                  <a:pt x="453498" y="1626650"/>
                  <a:pt x="1129322" y="2031432"/>
                </a:cubicBezTo>
                <a:cubicBezTo>
                  <a:pt x="1805146" y="1626650"/>
                  <a:pt x="2258643" y="887060"/>
                  <a:pt x="2258643" y="43567"/>
                </a:cubicBezTo>
                <a:close/>
              </a:path>
            </a:pathLst>
          </a:custGeom>
          <a:solidFill>
            <a:srgbClr val="87D9FC"/>
          </a:solidFill>
          <a:ln w="13202" cap="flat">
            <a:noFill/>
            <a:prstDash val="solid"/>
            <a:miter/>
          </a:ln>
        </p:spPr>
        <p:txBody>
          <a:bodyPr rtlCol="0" anchor="ctr"/>
          <a:lstStyle/>
          <a:p>
            <a:endParaRPr lang="fr-FR" sz="450" noProof="1"/>
          </a:p>
        </p:txBody>
      </p:sp>
      <p:pic>
        <p:nvPicPr>
          <p:cNvPr id="24" name="Graphic 23">
            <a:extLst>
              <a:ext uri="{FF2B5EF4-FFF2-40B4-BE49-F238E27FC236}">
                <a16:creationId xmlns:a16="http://schemas.microsoft.com/office/drawing/2014/main" id="{134BE35C-3C32-C51F-2068-7CBE17EC161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76690" y="2747186"/>
            <a:ext cx="701174" cy="366706"/>
          </a:xfrm>
          <a:prstGeom prst="rect">
            <a:avLst/>
          </a:prstGeom>
        </p:spPr>
      </p:pic>
      <p:cxnSp>
        <p:nvCxnSpPr>
          <p:cNvPr id="60" name="Straight Connector 12">
            <a:extLst>
              <a:ext uri="{FF2B5EF4-FFF2-40B4-BE49-F238E27FC236}">
                <a16:creationId xmlns:a16="http://schemas.microsoft.com/office/drawing/2014/main" id="{2B4D5299-A6CA-6FD9-3729-A02E94A27963}"/>
              </a:ext>
            </a:extLst>
          </p:cNvPr>
          <p:cNvCxnSpPr>
            <a:cxnSpLocks/>
          </p:cNvCxnSpPr>
          <p:nvPr userDrawn="1"/>
        </p:nvCxnSpPr>
        <p:spPr>
          <a:xfrm>
            <a:off x="4729170" y="2284646"/>
            <a:ext cx="369283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12">
            <a:extLst>
              <a:ext uri="{FF2B5EF4-FFF2-40B4-BE49-F238E27FC236}">
                <a16:creationId xmlns:a16="http://schemas.microsoft.com/office/drawing/2014/main" id="{818DB91F-4054-5366-758D-42D760ADAF3F}"/>
              </a:ext>
            </a:extLst>
          </p:cNvPr>
          <p:cNvCxnSpPr>
            <a:cxnSpLocks/>
          </p:cNvCxnSpPr>
          <p:nvPr userDrawn="1"/>
        </p:nvCxnSpPr>
        <p:spPr>
          <a:xfrm>
            <a:off x="4729170" y="3328311"/>
            <a:ext cx="369283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5" name="Text Placeholder 10">
            <a:extLst>
              <a:ext uri="{FF2B5EF4-FFF2-40B4-BE49-F238E27FC236}">
                <a16:creationId xmlns:a16="http://schemas.microsoft.com/office/drawing/2014/main" id="{464BAB11-077A-1D22-FACA-1C2D39B98DBA}"/>
              </a:ext>
            </a:extLst>
          </p:cNvPr>
          <p:cNvSpPr>
            <a:spLocks noGrp="1"/>
          </p:cNvSpPr>
          <p:nvPr userDrawn="1">
            <p:ph type="body" sz="quarter" idx="110" hasCustomPrompt="1"/>
          </p:nvPr>
        </p:nvSpPr>
        <p:spPr>
          <a:xfrm>
            <a:off x="2467795" y="2321171"/>
            <a:ext cx="565038" cy="492443"/>
          </a:xfrm>
          <a:prstGeom prst="rect">
            <a:avLst/>
          </a:prstGeom>
        </p:spPr>
        <p:txBody>
          <a:bodyPr lIns="0" tIns="0" rIns="0" bIns="0" anchor="ctr">
            <a:noAutofit/>
          </a:bodyPr>
          <a:lstStyle>
            <a:lvl1pPr marL="0" indent="0" algn="ctr">
              <a:lnSpc>
                <a:spcPct val="100000"/>
              </a:lnSpc>
              <a:spcBef>
                <a:spcPts val="0"/>
              </a:spcBef>
              <a:spcAft>
                <a:spcPts val="0"/>
              </a:spcAft>
              <a:buClr>
                <a:schemeClr val="accent1"/>
              </a:buClr>
              <a:buFont typeface="Arial" panose="020B0604020202020204" pitchFamily="34" charset="0"/>
              <a:buNone/>
              <a:defRPr sz="3200" cap="none" baseline="0">
                <a:ln w="3175">
                  <a:noFill/>
                </a:ln>
                <a:solidFill>
                  <a:schemeClr val="bg1"/>
                </a:solidFill>
                <a:latin typeface="+mj-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2</a:t>
            </a:r>
          </a:p>
        </p:txBody>
      </p:sp>
      <p:sp>
        <p:nvSpPr>
          <p:cNvPr id="66" name="Text Placeholder 10">
            <a:extLst>
              <a:ext uri="{FF2B5EF4-FFF2-40B4-BE49-F238E27FC236}">
                <a16:creationId xmlns:a16="http://schemas.microsoft.com/office/drawing/2014/main" id="{DFCB9EBF-4B2A-5D40-436B-2FE1D32D10BC}"/>
              </a:ext>
            </a:extLst>
          </p:cNvPr>
          <p:cNvSpPr>
            <a:spLocks noGrp="1"/>
          </p:cNvSpPr>
          <p:nvPr userDrawn="1">
            <p:ph type="body" sz="quarter" idx="111" hasCustomPrompt="1"/>
          </p:nvPr>
        </p:nvSpPr>
        <p:spPr>
          <a:xfrm>
            <a:off x="1221718" y="2321171"/>
            <a:ext cx="565038" cy="492443"/>
          </a:xfrm>
          <a:prstGeom prst="rect">
            <a:avLst/>
          </a:prstGeom>
        </p:spPr>
        <p:txBody>
          <a:bodyPr lIns="0" tIns="0" rIns="0" bIns="0" anchor="ctr">
            <a:noAutofit/>
          </a:bodyPr>
          <a:lstStyle>
            <a:lvl1pPr marL="0" indent="0" algn="ctr">
              <a:lnSpc>
                <a:spcPct val="100000"/>
              </a:lnSpc>
              <a:spcBef>
                <a:spcPts val="0"/>
              </a:spcBef>
              <a:spcAft>
                <a:spcPts val="0"/>
              </a:spcAft>
              <a:buClr>
                <a:schemeClr val="accent1"/>
              </a:buClr>
              <a:buFont typeface="Arial" panose="020B0604020202020204" pitchFamily="34" charset="0"/>
              <a:buNone/>
              <a:defRPr sz="3200" cap="none" baseline="0">
                <a:ln w="3175">
                  <a:noFill/>
                </a:ln>
                <a:solidFill>
                  <a:schemeClr val="bg1"/>
                </a:solidFill>
                <a:latin typeface="+mj-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1</a:t>
            </a:r>
          </a:p>
        </p:txBody>
      </p:sp>
      <p:sp>
        <p:nvSpPr>
          <p:cNvPr id="67" name="Text Placeholder 10">
            <a:extLst>
              <a:ext uri="{FF2B5EF4-FFF2-40B4-BE49-F238E27FC236}">
                <a16:creationId xmlns:a16="http://schemas.microsoft.com/office/drawing/2014/main" id="{7BAA4B69-0695-36D5-AEE5-CDDE62223F73}"/>
              </a:ext>
            </a:extLst>
          </p:cNvPr>
          <p:cNvSpPr>
            <a:spLocks noGrp="1"/>
          </p:cNvSpPr>
          <p:nvPr userDrawn="1">
            <p:ph type="body" sz="quarter" idx="112" hasCustomPrompt="1"/>
          </p:nvPr>
        </p:nvSpPr>
        <p:spPr>
          <a:xfrm>
            <a:off x="1844787" y="3427016"/>
            <a:ext cx="565038" cy="492443"/>
          </a:xfrm>
          <a:prstGeom prst="rect">
            <a:avLst/>
          </a:prstGeom>
        </p:spPr>
        <p:txBody>
          <a:bodyPr lIns="0" tIns="0" rIns="0" bIns="0" anchor="ctr">
            <a:noAutofit/>
          </a:bodyPr>
          <a:lstStyle>
            <a:lvl1pPr marL="0" indent="0" algn="ctr">
              <a:lnSpc>
                <a:spcPct val="100000"/>
              </a:lnSpc>
              <a:spcBef>
                <a:spcPts val="0"/>
              </a:spcBef>
              <a:spcAft>
                <a:spcPts val="0"/>
              </a:spcAft>
              <a:buClr>
                <a:schemeClr val="accent1"/>
              </a:buClr>
              <a:buFont typeface="Arial" panose="020B0604020202020204" pitchFamily="34" charset="0"/>
              <a:buNone/>
              <a:defRPr sz="3200" cap="none" baseline="0">
                <a:ln w="3175">
                  <a:noFill/>
                </a:ln>
                <a:solidFill>
                  <a:schemeClr val="bg1"/>
                </a:solidFill>
                <a:latin typeface="+mj-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3</a:t>
            </a:r>
          </a:p>
        </p:txBody>
      </p:sp>
      <p:sp>
        <p:nvSpPr>
          <p:cNvPr id="68" name="Text Placeholder 10">
            <a:extLst>
              <a:ext uri="{FF2B5EF4-FFF2-40B4-BE49-F238E27FC236}">
                <a16:creationId xmlns:a16="http://schemas.microsoft.com/office/drawing/2014/main" id="{E3CE3DB0-DDED-C477-2F49-CFCD12312811}"/>
              </a:ext>
            </a:extLst>
          </p:cNvPr>
          <p:cNvSpPr>
            <a:spLocks noGrp="1"/>
          </p:cNvSpPr>
          <p:nvPr userDrawn="1">
            <p:ph type="body" sz="quarter" idx="113" hasCustomPrompt="1"/>
          </p:nvPr>
        </p:nvSpPr>
        <p:spPr>
          <a:xfrm>
            <a:off x="1606824" y="1699729"/>
            <a:ext cx="1041024" cy="276999"/>
          </a:xfrm>
          <a:prstGeom prst="rect">
            <a:avLst/>
          </a:prstGeom>
        </p:spPr>
        <p:txBody>
          <a:bodyPr lIns="0" tIns="0" rIns="0" bIns="0" anchor="ctr">
            <a:noAutofit/>
          </a:bodyPr>
          <a:lstStyle>
            <a:lvl1pPr marL="0" indent="0" algn="ctr">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bg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70" name="Text Placeholder 10">
            <a:extLst>
              <a:ext uri="{FF2B5EF4-FFF2-40B4-BE49-F238E27FC236}">
                <a16:creationId xmlns:a16="http://schemas.microsoft.com/office/drawing/2014/main" id="{B9722329-86E2-7ECA-7432-F5281E867F00}"/>
              </a:ext>
            </a:extLst>
          </p:cNvPr>
          <p:cNvSpPr>
            <a:spLocks noGrp="1"/>
          </p:cNvSpPr>
          <p:nvPr userDrawn="1">
            <p:ph type="body" sz="quarter" idx="114" hasCustomPrompt="1"/>
          </p:nvPr>
        </p:nvSpPr>
        <p:spPr>
          <a:xfrm>
            <a:off x="2650331" y="3446415"/>
            <a:ext cx="768330" cy="276999"/>
          </a:xfrm>
          <a:prstGeom prst="rect">
            <a:avLst/>
          </a:prstGeom>
        </p:spPr>
        <p:txBody>
          <a:bodyPr lIns="0" tIns="0" rIns="0" bIns="0" anchor="ctr">
            <a:noAutofit/>
          </a:bodyPr>
          <a:lstStyle>
            <a:lvl1pPr marL="0" indent="0" algn="r">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bg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71" name="Text Placeholder 10">
            <a:extLst>
              <a:ext uri="{FF2B5EF4-FFF2-40B4-BE49-F238E27FC236}">
                <a16:creationId xmlns:a16="http://schemas.microsoft.com/office/drawing/2014/main" id="{69EE28BB-6D71-688A-83BB-B3B90DFB31B8}"/>
              </a:ext>
            </a:extLst>
          </p:cNvPr>
          <p:cNvSpPr>
            <a:spLocks noGrp="1"/>
          </p:cNvSpPr>
          <p:nvPr userDrawn="1">
            <p:ph type="body" sz="quarter" idx="115" hasCustomPrompt="1"/>
          </p:nvPr>
        </p:nvSpPr>
        <p:spPr>
          <a:xfrm>
            <a:off x="756890" y="3446415"/>
            <a:ext cx="768330" cy="276999"/>
          </a:xfrm>
          <a:prstGeom prst="rect">
            <a:avLst/>
          </a:prstGeom>
        </p:spPr>
        <p:txBody>
          <a:bodyPr lIns="0" tIns="0" rIns="0" bIns="0" anchor="ctr">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bg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72" name="Text Placeholder 8">
            <a:extLst>
              <a:ext uri="{FF2B5EF4-FFF2-40B4-BE49-F238E27FC236}">
                <a16:creationId xmlns:a16="http://schemas.microsoft.com/office/drawing/2014/main" id="{6E7DDC9A-BC53-8608-B044-A089D50EB65E}"/>
              </a:ext>
            </a:extLst>
          </p:cNvPr>
          <p:cNvSpPr>
            <a:spLocks noGrp="1"/>
          </p:cNvSpPr>
          <p:nvPr userDrawn="1">
            <p:ph type="body" sz="quarter" idx="43" hasCustomPrompt="1"/>
          </p:nvPr>
        </p:nvSpPr>
        <p:spPr>
          <a:xfrm>
            <a:off x="5510403" y="1504465"/>
            <a:ext cx="2911602"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1"/>
                </a:solidFill>
                <a:latin typeface="+mj-lt"/>
              </a:defRPr>
            </a:lvl1pPr>
          </a:lstStyle>
          <a:p>
            <a:pPr lvl="0"/>
            <a:r>
              <a:rPr lang="fr-FR" dirty="0"/>
              <a:t>TITRE DU PARAGRAPHE</a:t>
            </a:r>
          </a:p>
        </p:txBody>
      </p:sp>
      <p:sp>
        <p:nvSpPr>
          <p:cNvPr id="73" name="Text Placeholder 10">
            <a:extLst>
              <a:ext uri="{FF2B5EF4-FFF2-40B4-BE49-F238E27FC236}">
                <a16:creationId xmlns:a16="http://schemas.microsoft.com/office/drawing/2014/main" id="{00D64136-F63F-73CE-7A31-4F76211AE2D7}"/>
              </a:ext>
            </a:extLst>
          </p:cNvPr>
          <p:cNvSpPr>
            <a:spLocks noGrp="1"/>
          </p:cNvSpPr>
          <p:nvPr userDrawn="1">
            <p:ph type="body" sz="quarter" idx="116" hasCustomPrompt="1"/>
          </p:nvPr>
        </p:nvSpPr>
        <p:spPr>
          <a:xfrm>
            <a:off x="5510403" y="1713384"/>
            <a:ext cx="2911602" cy="307777"/>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74" name="Text Placeholder 8">
            <a:extLst>
              <a:ext uri="{FF2B5EF4-FFF2-40B4-BE49-F238E27FC236}">
                <a16:creationId xmlns:a16="http://schemas.microsoft.com/office/drawing/2014/main" id="{210F4009-F01F-419A-E10A-B3EA1A81E282}"/>
              </a:ext>
            </a:extLst>
          </p:cNvPr>
          <p:cNvSpPr>
            <a:spLocks noGrp="1"/>
          </p:cNvSpPr>
          <p:nvPr userDrawn="1">
            <p:ph type="body" sz="quarter" idx="117" hasCustomPrompt="1"/>
          </p:nvPr>
        </p:nvSpPr>
        <p:spPr>
          <a:xfrm>
            <a:off x="5510403" y="2540436"/>
            <a:ext cx="2911602"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chemeClr val="accent2"/>
                </a:solidFill>
                <a:latin typeface="+mj-lt"/>
              </a:defRPr>
            </a:lvl1pPr>
          </a:lstStyle>
          <a:p>
            <a:pPr lvl="0"/>
            <a:r>
              <a:rPr lang="fr-FR" dirty="0"/>
              <a:t>TITRE DU PARAGRAPHE</a:t>
            </a:r>
          </a:p>
        </p:txBody>
      </p:sp>
      <p:sp>
        <p:nvSpPr>
          <p:cNvPr id="75" name="Text Placeholder 10">
            <a:extLst>
              <a:ext uri="{FF2B5EF4-FFF2-40B4-BE49-F238E27FC236}">
                <a16:creationId xmlns:a16="http://schemas.microsoft.com/office/drawing/2014/main" id="{BF551E7A-A000-FA73-0B7E-413E92BAC640}"/>
              </a:ext>
            </a:extLst>
          </p:cNvPr>
          <p:cNvSpPr>
            <a:spLocks noGrp="1"/>
          </p:cNvSpPr>
          <p:nvPr userDrawn="1">
            <p:ph type="body" sz="quarter" idx="118" hasCustomPrompt="1"/>
          </p:nvPr>
        </p:nvSpPr>
        <p:spPr>
          <a:xfrm>
            <a:off x="5510403" y="2757049"/>
            <a:ext cx="2911602" cy="307777"/>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76" name="Text Placeholder 8">
            <a:extLst>
              <a:ext uri="{FF2B5EF4-FFF2-40B4-BE49-F238E27FC236}">
                <a16:creationId xmlns:a16="http://schemas.microsoft.com/office/drawing/2014/main" id="{461E0862-3324-2CD8-9F44-7F9DF7BD1F6E}"/>
              </a:ext>
            </a:extLst>
          </p:cNvPr>
          <p:cNvSpPr>
            <a:spLocks noGrp="1"/>
          </p:cNvSpPr>
          <p:nvPr userDrawn="1">
            <p:ph type="body" sz="quarter" idx="119" hasCustomPrompt="1"/>
          </p:nvPr>
        </p:nvSpPr>
        <p:spPr>
          <a:xfrm>
            <a:off x="5510403" y="3584102"/>
            <a:ext cx="2911602" cy="169277"/>
          </a:xfrm>
          <a:prstGeom prst="rect">
            <a:avLst/>
          </a:prstGeom>
        </p:spPr>
        <p:txBody>
          <a:bodyPr lIns="0" tIns="0" rIns="0" bIns="0" anchor="b">
            <a:noAutofit/>
          </a:bodyPr>
          <a:lstStyle>
            <a:lvl1pPr marL="0" indent="0" algn="l">
              <a:lnSpc>
                <a:spcPct val="100000"/>
              </a:lnSpc>
              <a:spcBef>
                <a:spcPts val="0"/>
              </a:spcBef>
              <a:buNone/>
              <a:defRPr sz="1100" cap="all" spc="0" baseline="0">
                <a:solidFill>
                  <a:srgbClr val="83D0F5"/>
                </a:solidFill>
                <a:latin typeface="+mj-lt"/>
              </a:defRPr>
            </a:lvl1pPr>
          </a:lstStyle>
          <a:p>
            <a:pPr lvl="0"/>
            <a:r>
              <a:rPr lang="fr-FR" dirty="0"/>
              <a:t>TITRE DU PARAGRAPHE</a:t>
            </a:r>
          </a:p>
        </p:txBody>
      </p:sp>
      <p:sp>
        <p:nvSpPr>
          <p:cNvPr id="78" name="Text Placeholder 10">
            <a:extLst>
              <a:ext uri="{FF2B5EF4-FFF2-40B4-BE49-F238E27FC236}">
                <a16:creationId xmlns:a16="http://schemas.microsoft.com/office/drawing/2014/main" id="{98000C46-B465-655B-E900-84FF2D456263}"/>
              </a:ext>
            </a:extLst>
          </p:cNvPr>
          <p:cNvSpPr>
            <a:spLocks noGrp="1"/>
          </p:cNvSpPr>
          <p:nvPr userDrawn="1">
            <p:ph type="body" sz="quarter" idx="120" hasCustomPrompt="1"/>
          </p:nvPr>
        </p:nvSpPr>
        <p:spPr>
          <a:xfrm>
            <a:off x="5510403" y="3797923"/>
            <a:ext cx="2911602" cy="307777"/>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82" name="Text Placeholder 81">
            <a:extLst>
              <a:ext uri="{FF2B5EF4-FFF2-40B4-BE49-F238E27FC236}">
                <a16:creationId xmlns:a16="http://schemas.microsoft.com/office/drawing/2014/main" id="{10341E00-3335-7035-33DD-9648DEC979D3}"/>
              </a:ext>
            </a:extLst>
          </p:cNvPr>
          <p:cNvSpPr>
            <a:spLocks noGrp="1"/>
          </p:cNvSpPr>
          <p:nvPr userDrawn="1">
            <p:ph type="body" sz="quarter" idx="14" hasCustomPrompt="1"/>
          </p:nvPr>
        </p:nvSpPr>
        <p:spPr>
          <a:xfrm>
            <a:off x="4734771" y="3608274"/>
            <a:ext cx="556521" cy="480948"/>
          </a:xfrm>
          <a:custGeom>
            <a:avLst/>
            <a:gdLst>
              <a:gd name="connsiteX0" fmla="*/ 348962 w 556521"/>
              <a:gd name="connsiteY0" fmla="*/ 690 h 480948"/>
              <a:gd name="connsiteX1" fmla="*/ 385375 w 556521"/>
              <a:gd name="connsiteY1" fmla="*/ 7216 h 480948"/>
              <a:gd name="connsiteX2" fmla="*/ 469959 w 556521"/>
              <a:gd name="connsiteY2" fmla="*/ 435237 h 480948"/>
              <a:gd name="connsiteX3" fmla="*/ 167137 w 556521"/>
              <a:gd name="connsiteY3" fmla="*/ 450490 h 480948"/>
              <a:gd name="connsiteX4" fmla="*/ 978 w 556521"/>
              <a:gd name="connsiteY4" fmla="*/ 280228 h 480948"/>
              <a:gd name="connsiteX5" fmla="*/ 348962 w 556521"/>
              <a:gd name="connsiteY5" fmla="*/ 690 h 48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521" h="480948">
                <a:moveTo>
                  <a:pt x="348962" y="690"/>
                </a:moveTo>
                <a:cubicBezTo>
                  <a:pt x="361007" y="1698"/>
                  <a:pt x="373157" y="3830"/>
                  <a:pt x="385375" y="7216"/>
                </a:cubicBezTo>
                <a:cubicBezTo>
                  <a:pt x="584506" y="62422"/>
                  <a:pt x="606018" y="349862"/>
                  <a:pt x="469959" y="435237"/>
                </a:cubicBezTo>
                <a:cubicBezTo>
                  <a:pt x="376718" y="493720"/>
                  <a:pt x="260928" y="493039"/>
                  <a:pt x="167137" y="450490"/>
                </a:cubicBezTo>
                <a:cubicBezTo>
                  <a:pt x="73339" y="407940"/>
                  <a:pt x="-10015" y="340628"/>
                  <a:pt x="978" y="280228"/>
                </a:cubicBezTo>
                <a:cubicBezTo>
                  <a:pt x="11291" y="223533"/>
                  <a:pt x="168294" y="-14425"/>
                  <a:pt x="348962" y="690"/>
                </a:cubicBezTo>
                <a:close/>
              </a:path>
            </a:pathLst>
          </a:custGeom>
          <a:solidFill>
            <a:srgbClr val="83D0F5"/>
          </a:solidFill>
        </p:spPr>
        <p:txBody>
          <a:bodyPr wrap="square" lIns="0" tIns="36000" rIns="0" bIns="0" anchor="ctr">
            <a:noAutofit/>
          </a:bodyPr>
          <a:lstStyle>
            <a:lvl1pPr marL="0" indent="0" algn="ctr">
              <a:lnSpc>
                <a:spcPct val="100000"/>
              </a:lnSpc>
              <a:spcBef>
                <a:spcPts val="0"/>
              </a:spcBef>
              <a:buNone/>
              <a:defRPr sz="1600" b="0" cap="all" spc="0" baseline="0">
                <a:solidFill>
                  <a:schemeClr val="bg1"/>
                </a:solidFill>
                <a:latin typeface="+mj-lt"/>
              </a:defRPr>
            </a:lvl1pPr>
          </a:lstStyle>
          <a:p>
            <a:pPr lvl="0"/>
            <a:r>
              <a:rPr lang="fr-FR" dirty="0"/>
              <a:t>##</a:t>
            </a:r>
          </a:p>
        </p:txBody>
      </p:sp>
      <p:sp>
        <p:nvSpPr>
          <p:cNvPr id="83" name="Text Placeholder 82">
            <a:extLst>
              <a:ext uri="{FF2B5EF4-FFF2-40B4-BE49-F238E27FC236}">
                <a16:creationId xmlns:a16="http://schemas.microsoft.com/office/drawing/2014/main" id="{3A4313E7-D709-E5C6-896B-3A73D8E6C8DF}"/>
              </a:ext>
            </a:extLst>
          </p:cNvPr>
          <p:cNvSpPr>
            <a:spLocks noGrp="1"/>
          </p:cNvSpPr>
          <p:nvPr userDrawn="1">
            <p:ph type="body" sz="quarter" idx="12" hasCustomPrompt="1"/>
          </p:nvPr>
        </p:nvSpPr>
        <p:spPr>
          <a:xfrm>
            <a:off x="4740630" y="2556174"/>
            <a:ext cx="544804" cy="500607"/>
          </a:xfrm>
          <a:custGeom>
            <a:avLst/>
            <a:gdLst>
              <a:gd name="connsiteX0" fmla="*/ 264083 w 544804"/>
              <a:gd name="connsiteY0" fmla="*/ 1455 h 500607"/>
              <a:gd name="connsiteX1" fmla="*/ 343347 w 544804"/>
              <a:gd name="connsiteY1" fmla="*/ 2976 h 500607"/>
              <a:gd name="connsiteX2" fmla="*/ 544090 w 544804"/>
              <a:gd name="connsiteY2" fmla="*/ 119063 h 500607"/>
              <a:gd name="connsiteX3" fmla="*/ 331412 w 544804"/>
              <a:gd name="connsiteY3" fmla="*/ 482658 h 500607"/>
              <a:gd name="connsiteX4" fmla="*/ 41018 w 544804"/>
              <a:gd name="connsiteY4" fmla="*/ 104838 h 500607"/>
              <a:gd name="connsiteX5" fmla="*/ 264083 w 544804"/>
              <a:gd name="connsiteY5" fmla="*/ 1455 h 50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04" h="500607">
                <a:moveTo>
                  <a:pt x="264083" y="1455"/>
                </a:moveTo>
                <a:cubicBezTo>
                  <a:pt x="292108" y="-918"/>
                  <a:pt x="319200" y="-372"/>
                  <a:pt x="343347" y="2976"/>
                </a:cubicBezTo>
                <a:cubicBezTo>
                  <a:pt x="439937" y="16368"/>
                  <a:pt x="537637" y="61123"/>
                  <a:pt x="544090" y="119063"/>
                </a:cubicBezTo>
                <a:cubicBezTo>
                  <a:pt x="550613" y="177071"/>
                  <a:pt x="515016" y="412506"/>
                  <a:pt x="331412" y="482658"/>
                </a:cubicBezTo>
                <a:cubicBezTo>
                  <a:pt x="80709" y="578344"/>
                  <a:pt x="-79719" y="268039"/>
                  <a:pt x="41018" y="104838"/>
                </a:cubicBezTo>
                <a:cubicBezTo>
                  <a:pt x="87544" y="41972"/>
                  <a:pt x="180009" y="8575"/>
                  <a:pt x="264083" y="1455"/>
                </a:cubicBezTo>
                <a:close/>
              </a:path>
            </a:pathLst>
          </a:custGeom>
          <a:solidFill>
            <a:schemeClr val="accent2"/>
          </a:solidFill>
        </p:spPr>
        <p:txBody>
          <a:bodyPr wrap="square" lIns="0" tIns="0" rIns="36000" bIns="0" anchor="ctr">
            <a:noAutofit/>
          </a:bodyPr>
          <a:lstStyle>
            <a:lvl1pPr marL="0" indent="0" algn="ctr">
              <a:lnSpc>
                <a:spcPct val="100000"/>
              </a:lnSpc>
              <a:spcBef>
                <a:spcPts val="0"/>
              </a:spcBef>
              <a:buNone/>
              <a:defRPr sz="1600" b="0" cap="all" spc="0" baseline="0">
                <a:solidFill>
                  <a:schemeClr val="bg1"/>
                </a:solidFill>
                <a:latin typeface="+mj-lt"/>
              </a:defRPr>
            </a:lvl1pPr>
          </a:lstStyle>
          <a:p>
            <a:pPr lvl="0"/>
            <a:r>
              <a:rPr lang="fr-FR" dirty="0"/>
              <a:t>##</a:t>
            </a:r>
          </a:p>
        </p:txBody>
      </p:sp>
      <p:sp>
        <p:nvSpPr>
          <p:cNvPr id="84" name="Text Placeholder 83">
            <a:extLst>
              <a:ext uri="{FF2B5EF4-FFF2-40B4-BE49-F238E27FC236}">
                <a16:creationId xmlns:a16="http://schemas.microsoft.com/office/drawing/2014/main" id="{90E88021-1DBD-AFC1-DE99-61599071A330}"/>
              </a:ext>
            </a:extLst>
          </p:cNvPr>
          <p:cNvSpPr>
            <a:spLocks noGrp="1"/>
          </p:cNvSpPr>
          <p:nvPr userDrawn="1">
            <p:ph type="body" sz="quarter" idx="121" hasCustomPrompt="1"/>
          </p:nvPr>
        </p:nvSpPr>
        <p:spPr>
          <a:xfrm>
            <a:off x="4730835" y="1512969"/>
            <a:ext cx="564394" cy="499689"/>
          </a:xfrm>
          <a:custGeom>
            <a:avLst/>
            <a:gdLst>
              <a:gd name="connsiteX0" fmla="*/ 133668 w 564394"/>
              <a:gd name="connsiteY0" fmla="*/ 532 h 499689"/>
              <a:gd name="connsiteX1" fmla="*/ 391049 w 564394"/>
              <a:gd name="connsiteY1" fmla="*/ 75418 h 499689"/>
              <a:gd name="connsiteX2" fmla="*/ 564394 w 564394"/>
              <a:gd name="connsiteY2" fmla="*/ 300009 h 499689"/>
              <a:gd name="connsiteX3" fmla="*/ 114454 w 564394"/>
              <a:gd name="connsiteY3" fmla="*/ 475852 h 499689"/>
              <a:gd name="connsiteX4" fmla="*/ 60028 w 564394"/>
              <a:gd name="connsiteY4" fmla="*/ 29016 h 499689"/>
              <a:gd name="connsiteX5" fmla="*/ 133668 w 564394"/>
              <a:gd name="connsiteY5" fmla="*/ 532 h 49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394" h="499689">
                <a:moveTo>
                  <a:pt x="133668" y="532"/>
                </a:moveTo>
                <a:cubicBezTo>
                  <a:pt x="222719" y="-5781"/>
                  <a:pt x="345632" y="45612"/>
                  <a:pt x="391049" y="75418"/>
                </a:cubicBezTo>
                <a:cubicBezTo>
                  <a:pt x="451606" y="115083"/>
                  <a:pt x="564394" y="192596"/>
                  <a:pt x="564394" y="300009"/>
                </a:cubicBezTo>
                <a:cubicBezTo>
                  <a:pt x="564394" y="399323"/>
                  <a:pt x="339121" y="560707"/>
                  <a:pt x="114454" y="475852"/>
                </a:cubicBezTo>
                <a:cubicBezTo>
                  <a:pt x="-45569" y="415370"/>
                  <a:pt x="-12111" y="100549"/>
                  <a:pt x="60028" y="29016"/>
                </a:cubicBezTo>
                <a:cubicBezTo>
                  <a:pt x="78063" y="11152"/>
                  <a:pt x="103984" y="2636"/>
                  <a:pt x="133668" y="532"/>
                </a:cubicBezTo>
                <a:close/>
              </a:path>
            </a:pathLst>
          </a:custGeom>
          <a:solidFill>
            <a:schemeClr val="accent1"/>
          </a:solidFill>
        </p:spPr>
        <p:txBody>
          <a:bodyPr wrap="square" lIns="0" tIns="64800" rIns="64800" bIns="0" anchor="ctr">
            <a:noAutofit/>
          </a:bodyPr>
          <a:lstStyle>
            <a:lvl1pPr marL="0" indent="0" algn="ctr">
              <a:lnSpc>
                <a:spcPct val="100000"/>
              </a:lnSpc>
              <a:spcBef>
                <a:spcPts val="0"/>
              </a:spcBef>
              <a:buNone/>
              <a:defRPr sz="1600" b="0" cap="all" spc="0" baseline="0">
                <a:solidFill>
                  <a:schemeClr val="bg1"/>
                </a:solidFill>
                <a:latin typeface="+mj-lt"/>
              </a:defRPr>
            </a:lvl1pPr>
          </a:lstStyle>
          <a:p>
            <a:pPr lvl="0"/>
            <a:r>
              <a:rPr lang="fr-FR" dirty="0"/>
              <a:t>##</a:t>
            </a:r>
          </a:p>
        </p:txBody>
      </p:sp>
    </p:spTree>
    <p:extLst>
      <p:ext uri="{BB962C8B-B14F-4D97-AF65-F5344CB8AC3E}">
        <p14:creationId xmlns:p14="http://schemas.microsoft.com/office/powerpoint/2010/main" val="3034557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89B3644-B970-FC15-D2A0-A97DDBFE9F6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5" name="Graphic 9">
            <a:extLst>
              <a:ext uri="{FF2B5EF4-FFF2-40B4-BE49-F238E27FC236}">
                <a16:creationId xmlns:a16="http://schemas.microsoft.com/office/drawing/2014/main" id="{C5E3A1FA-B8E3-75CF-DF3D-B7BA5D55E05C}"/>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4C5A8CC7-EDCB-2CA5-9935-0A1471ADB871}"/>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7" name="Graphic 6">
            <a:extLst>
              <a:ext uri="{FF2B5EF4-FFF2-40B4-BE49-F238E27FC236}">
                <a16:creationId xmlns:a16="http://schemas.microsoft.com/office/drawing/2014/main" id="{084200C6-5327-677D-950A-E9D662BB8EEB}"/>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8" name="Graphic 7">
            <a:extLst>
              <a:ext uri="{FF2B5EF4-FFF2-40B4-BE49-F238E27FC236}">
                <a16:creationId xmlns:a16="http://schemas.microsoft.com/office/drawing/2014/main" id="{CF0A4BE1-18BA-B9AC-23D7-7887E10DA98C}"/>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pic>
        <p:nvPicPr>
          <p:cNvPr id="9" name="Graphic 8">
            <a:extLst>
              <a:ext uri="{FF2B5EF4-FFF2-40B4-BE49-F238E27FC236}">
                <a16:creationId xmlns:a16="http://schemas.microsoft.com/office/drawing/2014/main" id="{8D5DCCED-8364-DEE1-2698-F642DDC84019}"/>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16515208">
            <a:off x="559606" y="1035058"/>
            <a:ext cx="2972092" cy="2708739"/>
          </a:xfrm>
          <a:prstGeom prst="rect">
            <a:avLst/>
          </a:prstGeom>
        </p:spPr>
      </p:pic>
      <p:pic>
        <p:nvPicPr>
          <p:cNvPr id="15" name="Graphic 14">
            <a:extLst>
              <a:ext uri="{FF2B5EF4-FFF2-40B4-BE49-F238E27FC236}">
                <a16:creationId xmlns:a16="http://schemas.microsoft.com/office/drawing/2014/main" id="{5C112CEE-E111-FEF9-F9DC-2188F077A1F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14265" y="1314534"/>
            <a:ext cx="576000" cy="576000"/>
          </a:xfrm>
          <a:prstGeom prst="rect">
            <a:avLst/>
          </a:prstGeom>
        </p:spPr>
      </p:pic>
      <p:sp>
        <p:nvSpPr>
          <p:cNvPr id="21" name="Text Placeholder 8">
            <a:extLst>
              <a:ext uri="{FF2B5EF4-FFF2-40B4-BE49-F238E27FC236}">
                <a16:creationId xmlns:a16="http://schemas.microsoft.com/office/drawing/2014/main" id="{629A275D-FDC6-7919-EB92-767079C0ACF0}"/>
              </a:ext>
            </a:extLst>
          </p:cNvPr>
          <p:cNvSpPr>
            <a:spLocks noGrp="1"/>
          </p:cNvSpPr>
          <p:nvPr userDrawn="1">
            <p:ph type="body" sz="quarter" idx="46" hasCustomPrompt="1"/>
          </p:nvPr>
        </p:nvSpPr>
        <p:spPr>
          <a:xfrm>
            <a:off x="4214265" y="3291622"/>
            <a:ext cx="4240131" cy="246221"/>
          </a:xfrm>
          <a:prstGeom prst="rect">
            <a:avLst/>
          </a:prstGeom>
        </p:spPr>
        <p:txBody>
          <a:bodyPr lIns="0" tIns="0" rIns="0" bIns="0" anchor="ctr">
            <a:noAutofit/>
          </a:bodyPr>
          <a:lstStyle>
            <a:lvl1pPr marL="0" indent="0" algn="r">
              <a:lnSpc>
                <a:spcPct val="100000"/>
              </a:lnSpc>
              <a:spcBef>
                <a:spcPts val="0"/>
              </a:spcBef>
              <a:buNone/>
              <a:defRPr sz="1600" cap="none" spc="0" baseline="0">
                <a:solidFill>
                  <a:schemeClr val="accent2"/>
                </a:solidFill>
                <a:latin typeface="+mj-lt"/>
              </a:defRPr>
            </a:lvl1pPr>
          </a:lstStyle>
          <a:p>
            <a:pPr lvl="0"/>
            <a:r>
              <a:rPr lang="fr-FR" dirty="0"/>
              <a:t>Prénom Nom</a:t>
            </a:r>
          </a:p>
        </p:txBody>
      </p:sp>
      <p:sp>
        <p:nvSpPr>
          <p:cNvPr id="23" name="Picture Placeholder 22">
            <a:extLst>
              <a:ext uri="{FF2B5EF4-FFF2-40B4-BE49-F238E27FC236}">
                <a16:creationId xmlns:a16="http://schemas.microsoft.com/office/drawing/2014/main" id="{EC7CD534-4BDB-89FB-331D-DA2D03EA4AD6}"/>
              </a:ext>
            </a:extLst>
          </p:cNvPr>
          <p:cNvSpPr>
            <a:spLocks noGrp="1"/>
          </p:cNvSpPr>
          <p:nvPr userDrawn="1">
            <p:ph type="pic" sz="quarter" idx="11" hasCustomPrompt="1"/>
          </p:nvPr>
        </p:nvSpPr>
        <p:spPr>
          <a:xfrm>
            <a:off x="348688" y="747507"/>
            <a:ext cx="3181104" cy="3283843"/>
          </a:xfrm>
          <a:custGeom>
            <a:avLst/>
            <a:gdLst>
              <a:gd name="connsiteX0" fmla="*/ 2444575 w 3181104"/>
              <a:gd name="connsiteY0" fmla="*/ 6 h 3283843"/>
              <a:gd name="connsiteX1" fmla="*/ 2882173 w 3181104"/>
              <a:gd name="connsiteY1" fmla="*/ 136848 h 3283843"/>
              <a:gd name="connsiteX2" fmla="*/ 2882556 w 3181104"/>
              <a:gd name="connsiteY2" fmla="*/ 136347 h 3283843"/>
              <a:gd name="connsiteX3" fmla="*/ 3137432 w 3181104"/>
              <a:gd name="connsiteY3" fmla="*/ 645307 h 3283843"/>
              <a:gd name="connsiteX4" fmla="*/ 2273954 w 3181104"/>
              <a:gd name="connsiteY4" fmla="*/ 3010757 h 3283843"/>
              <a:gd name="connsiteX5" fmla="*/ 191866 w 3181104"/>
              <a:gd name="connsiteY5" fmla="*/ 2636246 h 3283843"/>
              <a:gd name="connsiteX6" fmla="*/ 16431 w 3181104"/>
              <a:gd name="connsiteY6" fmla="*/ 2137607 h 3283843"/>
              <a:gd name="connsiteX7" fmla="*/ 1319380 w 3181104"/>
              <a:gd name="connsiteY7" fmla="*/ 305701 h 3283843"/>
              <a:gd name="connsiteX8" fmla="*/ 2444575 w 3181104"/>
              <a:gd name="connsiteY8" fmla="*/ 6 h 328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1104" h="3283843">
                <a:moveTo>
                  <a:pt x="2444575" y="6"/>
                </a:moveTo>
                <a:cubicBezTo>
                  <a:pt x="2620201" y="560"/>
                  <a:pt x="2766108" y="43158"/>
                  <a:pt x="2882173" y="136848"/>
                </a:cubicBezTo>
                <a:lnTo>
                  <a:pt x="2882556" y="136347"/>
                </a:lnTo>
                <a:cubicBezTo>
                  <a:pt x="3000609" y="231456"/>
                  <a:pt x="3088600" y="413921"/>
                  <a:pt x="3137432" y="645307"/>
                </a:cubicBezTo>
                <a:cubicBezTo>
                  <a:pt x="3283925" y="1339462"/>
                  <a:pt x="3077979" y="2473887"/>
                  <a:pt x="2273954" y="3010757"/>
                </a:cubicBezTo>
                <a:cubicBezTo>
                  <a:pt x="1512078" y="3519674"/>
                  <a:pt x="582294" y="3272984"/>
                  <a:pt x="191866" y="2636246"/>
                </a:cubicBezTo>
                <a:cubicBezTo>
                  <a:pt x="101768" y="2489308"/>
                  <a:pt x="40393" y="2321598"/>
                  <a:pt x="16431" y="2137607"/>
                </a:cubicBezTo>
                <a:cubicBezTo>
                  <a:pt x="-107598" y="1184594"/>
                  <a:pt x="484586" y="653508"/>
                  <a:pt x="1319380" y="305701"/>
                </a:cubicBezTo>
                <a:cubicBezTo>
                  <a:pt x="1776607" y="114945"/>
                  <a:pt x="2151865" y="-918"/>
                  <a:pt x="2444575" y="6"/>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400"/>
            </a:lvl1pPr>
          </a:lstStyle>
          <a:p>
            <a:r>
              <a:rPr lang="fr-FR" noProof="0" dirty="0"/>
              <a:t>Insérer image</a:t>
            </a:r>
          </a:p>
        </p:txBody>
      </p:sp>
      <p:sp>
        <p:nvSpPr>
          <p:cNvPr id="25" name="Text Placeholder 10">
            <a:extLst>
              <a:ext uri="{FF2B5EF4-FFF2-40B4-BE49-F238E27FC236}">
                <a16:creationId xmlns:a16="http://schemas.microsoft.com/office/drawing/2014/main" id="{088592D6-D263-0380-6EA6-B545B6D7F68C}"/>
              </a:ext>
            </a:extLst>
          </p:cNvPr>
          <p:cNvSpPr>
            <a:spLocks noGrp="1"/>
          </p:cNvSpPr>
          <p:nvPr userDrawn="1">
            <p:ph type="body" sz="quarter" idx="110" hasCustomPrompt="1"/>
          </p:nvPr>
        </p:nvSpPr>
        <p:spPr>
          <a:xfrm>
            <a:off x="4214265" y="2000319"/>
            <a:ext cx="4272509" cy="1107996"/>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1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Tree>
    <p:extLst>
      <p:ext uri="{BB962C8B-B14F-4D97-AF65-F5344CB8AC3E}">
        <p14:creationId xmlns:p14="http://schemas.microsoft.com/office/powerpoint/2010/main" val="1649329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DD9286D-C9A7-A9D5-05C9-F0F77E57904D}"/>
              </a:ext>
            </a:extLst>
          </p:cNvPr>
          <p:cNvSpPr/>
          <p:nvPr userDrawn="1"/>
        </p:nvSpPr>
        <p:spPr>
          <a:xfrm>
            <a:off x="0" y="971551"/>
            <a:ext cx="9144000" cy="4171950"/>
          </a:xfrm>
          <a:prstGeom prst="rect">
            <a:avLst/>
          </a:prstGeom>
          <a:gradFill flip="none" rotWithShape="1">
            <a:gsLst>
              <a:gs pos="39000">
                <a:schemeClr val="accent1">
                  <a:lumMod val="5000"/>
                  <a:lumOff val="95000"/>
                </a:schemeClr>
              </a:gs>
              <a:gs pos="100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29" name="Graphic 28">
            <a:extLst>
              <a:ext uri="{FF2B5EF4-FFF2-40B4-BE49-F238E27FC236}">
                <a16:creationId xmlns:a16="http://schemas.microsoft.com/office/drawing/2014/main" id="{F0788715-9FAE-C6FB-E4A4-4D35D21968B4}"/>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3169700" y="2571750"/>
            <a:ext cx="576000" cy="576000"/>
          </a:xfrm>
          <a:prstGeom prst="rect">
            <a:avLst/>
          </a:prstGeom>
        </p:spPr>
      </p:pic>
      <p:pic>
        <p:nvPicPr>
          <p:cNvPr id="30" name="Graphic 32">
            <a:extLst>
              <a:ext uri="{FF2B5EF4-FFF2-40B4-BE49-F238E27FC236}">
                <a16:creationId xmlns:a16="http://schemas.microsoft.com/office/drawing/2014/main" id="{91AF26B4-8C24-17AF-8F77-316A9854C0A9}"/>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655100" y="3090491"/>
            <a:ext cx="1859500" cy="971602"/>
          </a:xfrm>
          <a:prstGeom prst="rect">
            <a:avLst/>
          </a:prstGeom>
        </p:spPr>
      </p:pic>
      <p:pic>
        <p:nvPicPr>
          <p:cNvPr id="3" name="Graphic 2">
            <a:extLst>
              <a:ext uri="{FF2B5EF4-FFF2-40B4-BE49-F238E27FC236}">
                <a16:creationId xmlns:a16="http://schemas.microsoft.com/office/drawing/2014/main" id="{789B3644-B970-FC15-D2A0-A97DDBFE9F6F}"/>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b="19846"/>
          <a:stretch/>
        </p:blipFill>
        <p:spPr>
          <a:xfrm>
            <a:off x="0" y="4661803"/>
            <a:ext cx="9144000" cy="481697"/>
          </a:xfrm>
          <a:prstGeom prst="rect">
            <a:avLst/>
          </a:prstGeom>
        </p:spPr>
      </p:pic>
      <p:sp>
        <p:nvSpPr>
          <p:cNvPr id="5" name="Graphic 9">
            <a:extLst>
              <a:ext uri="{FF2B5EF4-FFF2-40B4-BE49-F238E27FC236}">
                <a16:creationId xmlns:a16="http://schemas.microsoft.com/office/drawing/2014/main" id="{C5E3A1FA-B8E3-75CF-DF3D-B7BA5D55E05C}"/>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4C5A8CC7-EDCB-2CA5-9935-0A1471ADB871}"/>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1F697A8E-9A1F-648B-E0AA-8B9EB72FA8D3}"/>
              </a:ext>
            </a:extLst>
          </p:cNvPr>
          <p:cNvSpPr/>
          <p:nvPr userDrawn="1"/>
        </p:nvSpPr>
        <p:spPr>
          <a:xfrm>
            <a:off x="-2239702" y="-1"/>
            <a:ext cx="2122862" cy="38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1" name="TextBox 10">
            <a:extLst>
              <a:ext uri="{FF2B5EF4-FFF2-40B4-BE49-F238E27FC236}">
                <a16:creationId xmlns:a16="http://schemas.microsoft.com/office/drawing/2014/main" id="{2D029E19-1240-281E-DF7F-98DD8AEF3C5E}"/>
              </a:ext>
            </a:extLst>
          </p:cNvPr>
          <p:cNvSpPr txBox="1"/>
          <p:nvPr userDrawn="1"/>
        </p:nvSpPr>
        <p:spPr>
          <a:xfrm>
            <a:off x="-2181281" y="196015"/>
            <a:ext cx="2006022" cy="369332"/>
          </a:xfrm>
          <a:prstGeom prst="rect">
            <a:avLst/>
          </a:prstGeom>
          <a:noFill/>
        </p:spPr>
        <p:txBody>
          <a:bodyPr wrap="square" lIns="0" tIns="0" rIns="0" bIns="0" rtlCol="0" anchor="b">
            <a:noAutofit/>
          </a:bodyPr>
          <a:lstStyle/>
          <a:p>
            <a:pPr algn="ctr"/>
            <a:r>
              <a:rPr lang="fr-FR" sz="1200" b="1" noProof="0" dirty="0">
                <a:solidFill>
                  <a:schemeClr val="accent1"/>
                </a:solidFill>
                <a:latin typeface="+mj-lt"/>
              </a:rPr>
              <a:t>AJOUTER UNE PHOTO </a:t>
            </a:r>
            <a:br>
              <a:rPr lang="fr-FR" sz="1200" b="1" noProof="0" dirty="0">
                <a:solidFill>
                  <a:schemeClr val="accent1"/>
                </a:solidFill>
                <a:latin typeface="+mj-lt"/>
              </a:rPr>
            </a:br>
            <a:r>
              <a:rPr lang="fr-FR" sz="1200" b="1" noProof="0" dirty="0">
                <a:solidFill>
                  <a:schemeClr val="accent1"/>
                </a:solidFill>
                <a:latin typeface="+mj-lt"/>
              </a:rPr>
              <a:t>À L’ARRIÈRE-PLAN</a:t>
            </a:r>
            <a:endParaRPr lang="fr-FR" sz="1200" noProof="0" dirty="0">
              <a:solidFill>
                <a:schemeClr val="accent1"/>
              </a:solidFill>
              <a:latin typeface="+mj-lt"/>
            </a:endParaRPr>
          </a:p>
        </p:txBody>
      </p:sp>
      <p:sp>
        <p:nvSpPr>
          <p:cNvPr id="12" name="TextBox 11">
            <a:extLst>
              <a:ext uri="{FF2B5EF4-FFF2-40B4-BE49-F238E27FC236}">
                <a16:creationId xmlns:a16="http://schemas.microsoft.com/office/drawing/2014/main" id="{E67AF3ED-6444-1F25-4407-79EE8EF808AE}"/>
              </a:ext>
            </a:extLst>
          </p:cNvPr>
          <p:cNvSpPr txBox="1"/>
          <p:nvPr userDrawn="1"/>
        </p:nvSpPr>
        <p:spPr>
          <a:xfrm>
            <a:off x="-1816100" y="803068"/>
            <a:ext cx="1640841" cy="677108"/>
          </a:xfrm>
          <a:prstGeom prst="rect">
            <a:avLst/>
          </a:prstGeom>
          <a:noFill/>
        </p:spPr>
        <p:txBody>
          <a:bodyPr wrap="square" lIns="0" tIns="0" rIns="0" bIns="0" rtlCol="0">
            <a:noAutofit/>
          </a:bodyPr>
          <a:lstStyle/>
          <a:p>
            <a:r>
              <a:rPr lang="fr-FR" sz="1100" noProof="0" dirty="0">
                <a:solidFill>
                  <a:schemeClr val="accent1"/>
                </a:solidFill>
              </a:rPr>
              <a:t>Faire clic droit sur la </a:t>
            </a:r>
            <a:br>
              <a:rPr lang="fr-FR" sz="1100" noProof="0" dirty="0">
                <a:solidFill>
                  <a:schemeClr val="accent1"/>
                </a:solidFill>
              </a:rPr>
            </a:br>
            <a:r>
              <a:rPr lang="fr-FR" sz="1100" noProof="0" dirty="0">
                <a:solidFill>
                  <a:schemeClr val="accent1"/>
                </a:solidFill>
              </a:rPr>
              <a:t>slide puis sélectionner :</a:t>
            </a:r>
            <a:br>
              <a:rPr lang="fr-FR" sz="1100" noProof="0" dirty="0">
                <a:solidFill>
                  <a:schemeClr val="accent1"/>
                </a:solidFill>
              </a:rPr>
            </a:br>
            <a:r>
              <a:rPr lang="fr-FR" sz="1100" b="1" noProof="0" dirty="0">
                <a:solidFill>
                  <a:schemeClr val="accent1"/>
                </a:solidFill>
              </a:rPr>
              <a:t>Mise en forme de </a:t>
            </a:r>
            <a:br>
              <a:rPr lang="fr-FR" sz="1100" b="1" noProof="0" dirty="0">
                <a:solidFill>
                  <a:schemeClr val="accent1"/>
                </a:solidFill>
              </a:rPr>
            </a:br>
            <a:r>
              <a:rPr lang="fr-FR" sz="1100" b="1" noProof="0" dirty="0">
                <a:solidFill>
                  <a:schemeClr val="accent1"/>
                </a:solidFill>
              </a:rPr>
              <a:t>l’arrière-plan</a:t>
            </a:r>
          </a:p>
        </p:txBody>
      </p:sp>
      <p:pic>
        <p:nvPicPr>
          <p:cNvPr id="13" name="Image 6">
            <a:extLst>
              <a:ext uri="{FF2B5EF4-FFF2-40B4-BE49-F238E27FC236}">
                <a16:creationId xmlns:a16="http://schemas.microsoft.com/office/drawing/2014/main" id="{29F059E4-697F-E056-F35F-F1E22490D7A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45910" y="1717897"/>
            <a:ext cx="1735274" cy="1965960"/>
          </a:xfrm>
          <a:prstGeom prst="rect">
            <a:avLst/>
          </a:prstGeom>
        </p:spPr>
      </p:pic>
      <p:sp>
        <p:nvSpPr>
          <p:cNvPr id="14" name="Ellipse 8">
            <a:extLst>
              <a:ext uri="{FF2B5EF4-FFF2-40B4-BE49-F238E27FC236}">
                <a16:creationId xmlns:a16="http://schemas.microsoft.com/office/drawing/2014/main" id="{1D166F7B-83C5-EFDC-6A1C-62910C57DAE6}"/>
              </a:ext>
            </a:extLst>
          </p:cNvPr>
          <p:cNvSpPr/>
          <p:nvPr userDrawn="1"/>
        </p:nvSpPr>
        <p:spPr>
          <a:xfrm>
            <a:off x="-2045909" y="1955394"/>
            <a:ext cx="295028" cy="28082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6" name="Rectangle : coins arrondis 18">
            <a:extLst>
              <a:ext uri="{FF2B5EF4-FFF2-40B4-BE49-F238E27FC236}">
                <a16:creationId xmlns:a16="http://schemas.microsoft.com/office/drawing/2014/main" id="{22D41528-6A80-3800-610D-D368C3F848E6}"/>
              </a:ext>
            </a:extLst>
          </p:cNvPr>
          <p:cNvSpPr/>
          <p:nvPr userDrawn="1"/>
        </p:nvSpPr>
        <p:spPr>
          <a:xfrm>
            <a:off x="-1853689" y="3458987"/>
            <a:ext cx="493925" cy="215925"/>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7" name="Rectangle : coins arrondis 20">
            <a:extLst>
              <a:ext uri="{FF2B5EF4-FFF2-40B4-BE49-F238E27FC236}">
                <a16:creationId xmlns:a16="http://schemas.microsoft.com/office/drawing/2014/main" id="{0AD7B83F-00F6-7362-AF0C-04354A47B62A}"/>
              </a:ext>
            </a:extLst>
          </p:cNvPr>
          <p:cNvSpPr/>
          <p:nvPr userDrawn="1"/>
        </p:nvSpPr>
        <p:spPr>
          <a:xfrm>
            <a:off x="-1890776" y="2789158"/>
            <a:ext cx="1420875" cy="154767"/>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8" name="TextBox 16">
            <a:extLst>
              <a:ext uri="{FF2B5EF4-FFF2-40B4-BE49-F238E27FC236}">
                <a16:creationId xmlns:a16="http://schemas.microsoft.com/office/drawing/2014/main" id="{1C8A0D65-06CA-DF60-36ED-E7D520BBAF72}"/>
              </a:ext>
            </a:extLst>
          </p:cNvPr>
          <p:cNvSpPr txBox="1"/>
          <p:nvPr userDrawn="1"/>
        </p:nvSpPr>
        <p:spPr>
          <a:xfrm>
            <a:off x="-2181281" y="803068"/>
            <a:ext cx="290505" cy="153888"/>
          </a:xfrm>
          <a:prstGeom prst="rect">
            <a:avLst/>
          </a:prstGeom>
          <a:noFill/>
        </p:spPr>
        <p:txBody>
          <a:bodyPr wrap="square" lIns="0" tIns="0" rIns="0" bIns="0" rtlCol="0">
            <a:noAutofit/>
          </a:bodyPr>
          <a:lstStyle/>
          <a:p>
            <a:pPr algn="r"/>
            <a:r>
              <a:rPr lang="fr-FR" sz="1000" b="1" noProof="0" dirty="0">
                <a:solidFill>
                  <a:schemeClr val="bg1"/>
                </a:solidFill>
                <a:highlight>
                  <a:srgbClr val="0BBBEF"/>
                </a:highlight>
              </a:rPr>
              <a:t>#1</a:t>
            </a:r>
          </a:p>
        </p:txBody>
      </p:sp>
      <p:sp>
        <p:nvSpPr>
          <p:cNvPr id="19" name="TextBox 16">
            <a:extLst>
              <a:ext uri="{FF2B5EF4-FFF2-40B4-BE49-F238E27FC236}">
                <a16:creationId xmlns:a16="http://schemas.microsoft.com/office/drawing/2014/main" id="{24DA6E90-C937-2051-BC11-C185F6BF46F6}"/>
              </a:ext>
            </a:extLst>
          </p:cNvPr>
          <p:cNvSpPr txBox="1"/>
          <p:nvPr userDrawn="1"/>
        </p:nvSpPr>
        <p:spPr>
          <a:xfrm>
            <a:off x="-1727199" y="2008014"/>
            <a:ext cx="188912" cy="153888"/>
          </a:xfrm>
          <a:prstGeom prst="rect">
            <a:avLst/>
          </a:prstGeom>
          <a:noFill/>
        </p:spPr>
        <p:txBody>
          <a:bodyPr wrap="square" lIns="0" tIns="0" rIns="0" bIns="0" rtlCol="0" anchor="ctr">
            <a:noAutofit/>
          </a:bodyPr>
          <a:lstStyle/>
          <a:p>
            <a:pPr algn="ctr"/>
            <a:r>
              <a:rPr lang="fr-FR" sz="1000" b="1" noProof="0">
                <a:solidFill>
                  <a:schemeClr val="bg1"/>
                </a:solidFill>
                <a:highlight>
                  <a:srgbClr val="0BBBEF"/>
                </a:highlight>
              </a:rPr>
              <a:t>#2</a:t>
            </a:r>
          </a:p>
        </p:txBody>
      </p:sp>
      <p:sp>
        <p:nvSpPr>
          <p:cNvPr id="20" name="TextBox 16">
            <a:extLst>
              <a:ext uri="{FF2B5EF4-FFF2-40B4-BE49-F238E27FC236}">
                <a16:creationId xmlns:a16="http://schemas.microsoft.com/office/drawing/2014/main" id="{79DA2FCD-81DC-69CD-707A-B617A1E6087F}"/>
              </a:ext>
            </a:extLst>
          </p:cNvPr>
          <p:cNvSpPr txBox="1"/>
          <p:nvPr userDrawn="1"/>
        </p:nvSpPr>
        <p:spPr>
          <a:xfrm>
            <a:off x="-447517" y="2789596"/>
            <a:ext cx="188912" cy="153888"/>
          </a:xfrm>
          <a:prstGeom prst="rect">
            <a:avLst/>
          </a:prstGeom>
          <a:noFill/>
        </p:spPr>
        <p:txBody>
          <a:bodyPr wrap="square" lIns="0" tIns="0" rIns="0" bIns="0" rtlCol="0" anchor="ctr">
            <a:noAutofit/>
          </a:bodyPr>
          <a:lstStyle/>
          <a:p>
            <a:pPr algn="ctr"/>
            <a:r>
              <a:rPr lang="fr-FR" sz="1000" b="1" noProof="0" dirty="0">
                <a:solidFill>
                  <a:schemeClr val="bg1"/>
                </a:solidFill>
                <a:highlight>
                  <a:srgbClr val="0BBBEF"/>
                </a:highlight>
              </a:rPr>
              <a:t>#3</a:t>
            </a:r>
          </a:p>
        </p:txBody>
      </p:sp>
      <p:sp>
        <p:nvSpPr>
          <p:cNvPr id="21" name="TextBox 20">
            <a:extLst>
              <a:ext uri="{FF2B5EF4-FFF2-40B4-BE49-F238E27FC236}">
                <a16:creationId xmlns:a16="http://schemas.microsoft.com/office/drawing/2014/main" id="{2BBC1844-F747-53BF-2450-ED528C79846A}"/>
              </a:ext>
            </a:extLst>
          </p:cNvPr>
          <p:cNvSpPr txBox="1"/>
          <p:nvPr userDrawn="1"/>
        </p:nvSpPr>
        <p:spPr>
          <a:xfrm>
            <a:off x="-1334888" y="3491053"/>
            <a:ext cx="188912" cy="153888"/>
          </a:xfrm>
          <a:prstGeom prst="rect">
            <a:avLst/>
          </a:prstGeom>
          <a:noFill/>
        </p:spPr>
        <p:txBody>
          <a:bodyPr wrap="square" lIns="0" tIns="0" rIns="0" bIns="0" rtlCol="0" anchor="ctr">
            <a:noAutofit/>
          </a:bodyPr>
          <a:lstStyle/>
          <a:p>
            <a:pPr algn="ctr"/>
            <a:r>
              <a:rPr lang="fr-FR" sz="1000" b="1" noProof="0">
                <a:solidFill>
                  <a:schemeClr val="bg1"/>
                </a:solidFill>
                <a:highlight>
                  <a:srgbClr val="0BBBEF"/>
                </a:highlight>
              </a:rPr>
              <a:t>#4</a:t>
            </a:r>
          </a:p>
        </p:txBody>
      </p:sp>
      <p:sp>
        <p:nvSpPr>
          <p:cNvPr id="32" name="Text Placeholder 8">
            <a:extLst>
              <a:ext uri="{FF2B5EF4-FFF2-40B4-BE49-F238E27FC236}">
                <a16:creationId xmlns:a16="http://schemas.microsoft.com/office/drawing/2014/main" id="{EC3E1F76-DEEE-C232-5ED4-1D7BD5F02F1A}"/>
              </a:ext>
            </a:extLst>
          </p:cNvPr>
          <p:cNvSpPr>
            <a:spLocks noGrp="1"/>
          </p:cNvSpPr>
          <p:nvPr userDrawn="1">
            <p:ph type="body" sz="quarter" idx="46" hasCustomPrompt="1"/>
          </p:nvPr>
        </p:nvSpPr>
        <p:spPr>
          <a:xfrm>
            <a:off x="3169701" y="4145438"/>
            <a:ext cx="5559708" cy="246221"/>
          </a:xfrm>
          <a:prstGeom prst="rect">
            <a:avLst/>
          </a:prstGeom>
        </p:spPr>
        <p:txBody>
          <a:bodyPr lIns="0" tIns="0" rIns="0" bIns="0" anchor="ctr">
            <a:noAutofit/>
          </a:bodyPr>
          <a:lstStyle>
            <a:lvl1pPr marL="0" indent="0" algn="r">
              <a:lnSpc>
                <a:spcPct val="100000"/>
              </a:lnSpc>
              <a:spcBef>
                <a:spcPts val="0"/>
              </a:spcBef>
              <a:buNone/>
              <a:defRPr sz="1600" cap="none" spc="0" baseline="0">
                <a:solidFill>
                  <a:schemeClr val="accent2"/>
                </a:solidFill>
                <a:latin typeface="+mj-lt"/>
              </a:defRPr>
            </a:lvl1pPr>
          </a:lstStyle>
          <a:p>
            <a:pPr lvl="0"/>
            <a:r>
              <a:rPr lang="fr-FR" dirty="0"/>
              <a:t>Prénom Nom</a:t>
            </a:r>
          </a:p>
        </p:txBody>
      </p:sp>
      <p:sp>
        <p:nvSpPr>
          <p:cNvPr id="36" name="Text Placeholder 10">
            <a:extLst>
              <a:ext uri="{FF2B5EF4-FFF2-40B4-BE49-F238E27FC236}">
                <a16:creationId xmlns:a16="http://schemas.microsoft.com/office/drawing/2014/main" id="{3B6B8424-5A3A-113F-8C35-AFC00C8D537E}"/>
              </a:ext>
            </a:extLst>
          </p:cNvPr>
          <p:cNvSpPr>
            <a:spLocks noGrp="1"/>
          </p:cNvSpPr>
          <p:nvPr userDrawn="1">
            <p:ph type="body" sz="quarter" idx="110" hasCustomPrompt="1"/>
          </p:nvPr>
        </p:nvSpPr>
        <p:spPr>
          <a:xfrm>
            <a:off x="3169700" y="3231096"/>
            <a:ext cx="5559708" cy="830997"/>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1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Tree>
    <p:extLst>
      <p:ext uri="{BB962C8B-B14F-4D97-AF65-F5344CB8AC3E}">
        <p14:creationId xmlns:p14="http://schemas.microsoft.com/office/powerpoint/2010/main" val="213797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58" name="Text Placeholder 57">
            <a:extLst>
              <a:ext uri="{FF2B5EF4-FFF2-40B4-BE49-F238E27FC236}">
                <a16:creationId xmlns:a16="http://schemas.microsoft.com/office/drawing/2014/main" id="{D47E09DD-518B-5C91-3D29-DACA5C0AD647}"/>
              </a:ext>
            </a:extLst>
          </p:cNvPr>
          <p:cNvSpPr>
            <a:spLocks noGrp="1"/>
          </p:cNvSpPr>
          <p:nvPr>
            <p:ph type="body" sz="quarter" idx="15" hasCustomPrompt="1"/>
          </p:nvPr>
        </p:nvSpPr>
        <p:spPr>
          <a:xfrm>
            <a:off x="6439559" y="3358470"/>
            <a:ext cx="553851" cy="499596"/>
          </a:xfrm>
          <a:custGeom>
            <a:avLst/>
            <a:gdLst>
              <a:gd name="connsiteX0" fmla="*/ 203372 w 479348"/>
              <a:gd name="connsiteY0" fmla="*/ 1 h 499596"/>
              <a:gd name="connsiteX1" fmla="*/ 454125 w 479348"/>
              <a:gd name="connsiteY1" fmla="*/ 232394 h 499596"/>
              <a:gd name="connsiteX2" fmla="*/ 448002 w 479348"/>
              <a:gd name="connsiteY2" fmla="*/ 470600 h 499596"/>
              <a:gd name="connsiteX3" fmla="*/ 448069 w 479348"/>
              <a:gd name="connsiteY3" fmla="*/ 470667 h 499596"/>
              <a:gd name="connsiteX4" fmla="*/ 25528 w 479348"/>
              <a:gd name="connsiteY4" fmla="*/ 321781 h 499596"/>
              <a:gd name="connsiteX5" fmla="*/ 203372 w 479348"/>
              <a:gd name="connsiteY5" fmla="*/ 1 h 49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348" h="499596">
                <a:moveTo>
                  <a:pt x="203372" y="1"/>
                </a:moveTo>
                <a:cubicBezTo>
                  <a:pt x="350073" y="406"/>
                  <a:pt x="418424" y="100001"/>
                  <a:pt x="454125" y="232394"/>
                </a:cubicBezTo>
                <a:cubicBezTo>
                  <a:pt x="485479" y="348422"/>
                  <a:pt x="492075" y="429086"/>
                  <a:pt x="448002" y="470600"/>
                </a:cubicBezTo>
                <a:lnTo>
                  <a:pt x="448069" y="470667"/>
                </a:lnTo>
                <a:cubicBezTo>
                  <a:pt x="380947" y="534022"/>
                  <a:pt x="112107" y="497173"/>
                  <a:pt x="25528" y="321781"/>
                </a:cubicBezTo>
                <a:cubicBezTo>
                  <a:pt x="-50161" y="168365"/>
                  <a:pt x="52324" y="-404"/>
                  <a:pt x="203372" y="1"/>
                </a:cubicBezTo>
                <a:close/>
              </a:path>
            </a:pathLst>
          </a:custGeom>
          <a:solidFill>
            <a:srgbClr val="D49F45"/>
          </a:solidFill>
        </p:spPr>
        <p:txBody>
          <a:bodyPr wrap="square" lIns="0" tIns="36000" rIns="36000" bIns="0" anchor="ctr">
            <a:noAutofit/>
          </a:bodyPr>
          <a:lstStyle>
            <a:lvl1pPr marL="0" indent="0" algn="ctr">
              <a:lnSpc>
                <a:spcPct val="100000"/>
              </a:lnSpc>
              <a:spcBef>
                <a:spcPts val="0"/>
              </a:spcBef>
              <a:buNone/>
              <a:defRPr sz="1600" b="0" cap="all" spc="0" baseline="0">
                <a:solidFill>
                  <a:schemeClr val="bg1"/>
                </a:solidFill>
                <a:latin typeface="+mj-lt"/>
              </a:defRPr>
            </a:lvl1pPr>
          </a:lstStyle>
          <a:p>
            <a:pPr lvl="0"/>
            <a:r>
              <a:rPr lang="fr-FR" noProof="0" dirty="0"/>
              <a:t>##</a:t>
            </a:r>
          </a:p>
        </p:txBody>
      </p:sp>
      <p:sp>
        <p:nvSpPr>
          <p:cNvPr id="55" name="Text Placeholder 54">
            <a:extLst>
              <a:ext uri="{FF2B5EF4-FFF2-40B4-BE49-F238E27FC236}">
                <a16:creationId xmlns:a16="http://schemas.microsoft.com/office/drawing/2014/main" id="{CEA9D0B5-A69D-7D7E-DC6E-728793E290CB}"/>
              </a:ext>
            </a:extLst>
          </p:cNvPr>
          <p:cNvSpPr>
            <a:spLocks noGrp="1"/>
          </p:cNvSpPr>
          <p:nvPr>
            <p:ph type="body" sz="quarter" idx="14" hasCustomPrompt="1"/>
          </p:nvPr>
        </p:nvSpPr>
        <p:spPr>
          <a:xfrm>
            <a:off x="4233089" y="3358466"/>
            <a:ext cx="556521" cy="480948"/>
          </a:xfrm>
          <a:custGeom>
            <a:avLst/>
            <a:gdLst>
              <a:gd name="connsiteX0" fmla="*/ 348962 w 556521"/>
              <a:gd name="connsiteY0" fmla="*/ 690 h 480948"/>
              <a:gd name="connsiteX1" fmla="*/ 385375 w 556521"/>
              <a:gd name="connsiteY1" fmla="*/ 7216 h 480948"/>
              <a:gd name="connsiteX2" fmla="*/ 469959 w 556521"/>
              <a:gd name="connsiteY2" fmla="*/ 435237 h 480948"/>
              <a:gd name="connsiteX3" fmla="*/ 167137 w 556521"/>
              <a:gd name="connsiteY3" fmla="*/ 450490 h 480948"/>
              <a:gd name="connsiteX4" fmla="*/ 978 w 556521"/>
              <a:gd name="connsiteY4" fmla="*/ 280228 h 480948"/>
              <a:gd name="connsiteX5" fmla="*/ 348962 w 556521"/>
              <a:gd name="connsiteY5" fmla="*/ 690 h 48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6521" h="480948">
                <a:moveTo>
                  <a:pt x="348962" y="690"/>
                </a:moveTo>
                <a:cubicBezTo>
                  <a:pt x="361007" y="1698"/>
                  <a:pt x="373157" y="3830"/>
                  <a:pt x="385375" y="7216"/>
                </a:cubicBezTo>
                <a:cubicBezTo>
                  <a:pt x="584506" y="62422"/>
                  <a:pt x="606018" y="349862"/>
                  <a:pt x="469959" y="435237"/>
                </a:cubicBezTo>
                <a:cubicBezTo>
                  <a:pt x="376718" y="493720"/>
                  <a:pt x="260928" y="493039"/>
                  <a:pt x="167137" y="450490"/>
                </a:cubicBezTo>
                <a:cubicBezTo>
                  <a:pt x="73339" y="407940"/>
                  <a:pt x="-10015" y="340628"/>
                  <a:pt x="978" y="280228"/>
                </a:cubicBezTo>
                <a:cubicBezTo>
                  <a:pt x="11291" y="223533"/>
                  <a:pt x="168294" y="-14425"/>
                  <a:pt x="348962" y="690"/>
                </a:cubicBezTo>
                <a:close/>
              </a:path>
            </a:pathLst>
          </a:custGeom>
          <a:solidFill>
            <a:srgbClr val="55CC85"/>
          </a:solidFill>
        </p:spPr>
        <p:txBody>
          <a:bodyPr wrap="square" lIns="0" tIns="36000" rIns="0" bIns="0" anchor="ctr">
            <a:noAutofit/>
          </a:bodyPr>
          <a:lstStyle>
            <a:lvl1pPr marL="0" indent="0" algn="ctr">
              <a:lnSpc>
                <a:spcPct val="100000"/>
              </a:lnSpc>
              <a:spcBef>
                <a:spcPts val="0"/>
              </a:spcBef>
              <a:buNone/>
              <a:defRPr sz="1600" b="0" cap="all" spc="0" baseline="0">
                <a:solidFill>
                  <a:schemeClr val="bg1"/>
                </a:solidFill>
                <a:latin typeface="+mj-lt"/>
              </a:defRPr>
            </a:lvl1pPr>
          </a:lstStyle>
          <a:p>
            <a:pPr lvl="0"/>
            <a:r>
              <a:rPr lang="fr-FR" noProof="0" dirty="0"/>
              <a:t>##</a:t>
            </a:r>
          </a:p>
        </p:txBody>
      </p:sp>
      <p:sp>
        <p:nvSpPr>
          <p:cNvPr id="52" name="Text Placeholder 51">
            <a:extLst>
              <a:ext uri="{FF2B5EF4-FFF2-40B4-BE49-F238E27FC236}">
                <a16:creationId xmlns:a16="http://schemas.microsoft.com/office/drawing/2014/main" id="{6EC38E8B-AF6C-024F-A61B-E6770B92855D}"/>
              </a:ext>
            </a:extLst>
          </p:cNvPr>
          <p:cNvSpPr>
            <a:spLocks noGrp="1"/>
          </p:cNvSpPr>
          <p:nvPr>
            <p:ph type="body" sz="quarter" idx="13" hasCustomPrompt="1"/>
          </p:nvPr>
        </p:nvSpPr>
        <p:spPr>
          <a:xfrm>
            <a:off x="6440156" y="2011656"/>
            <a:ext cx="553255" cy="489833"/>
          </a:xfrm>
          <a:custGeom>
            <a:avLst/>
            <a:gdLst>
              <a:gd name="connsiteX0" fmla="*/ 131029 w 553255"/>
              <a:gd name="connsiteY0" fmla="*/ 522 h 489833"/>
              <a:gd name="connsiteX1" fmla="*/ 383331 w 553255"/>
              <a:gd name="connsiteY1" fmla="*/ 73930 h 489833"/>
              <a:gd name="connsiteX2" fmla="*/ 553255 w 553255"/>
              <a:gd name="connsiteY2" fmla="*/ 294092 h 489833"/>
              <a:gd name="connsiteX3" fmla="*/ 112194 w 553255"/>
              <a:gd name="connsiteY3" fmla="*/ 466466 h 489833"/>
              <a:gd name="connsiteX4" fmla="*/ 58842 w 553255"/>
              <a:gd name="connsiteY4" fmla="*/ 28444 h 489833"/>
              <a:gd name="connsiteX5" fmla="*/ 131029 w 553255"/>
              <a:gd name="connsiteY5" fmla="*/ 522 h 48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255" h="489833">
                <a:moveTo>
                  <a:pt x="131029" y="522"/>
                </a:moveTo>
                <a:cubicBezTo>
                  <a:pt x="218322" y="-5666"/>
                  <a:pt x="338809" y="44713"/>
                  <a:pt x="383331" y="73930"/>
                </a:cubicBezTo>
                <a:cubicBezTo>
                  <a:pt x="442693" y="112813"/>
                  <a:pt x="553255" y="188797"/>
                  <a:pt x="553255" y="294092"/>
                </a:cubicBezTo>
                <a:cubicBezTo>
                  <a:pt x="553255" y="391447"/>
                  <a:pt x="332428" y="549648"/>
                  <a:pt x="112194" y="466466"/>
                </a:cubicBezTo>
                <a:cubicBezTo>
                  <a:pt x="-44670" y="407178"/>
                  <a:pt x="-11873" y="98566"/>
                  <a:pt x="58842" y="28444"/>
                </a:cubicBezTo>
                <a:cubicBezTo>
                  <a:pt x="76521" y="10932"/>
                  <a:pt x="101931" y="2584"/>
                  <a:pt x="131029" y="522"/>
                </a:cubicBezTo>
                <a:close/>
              </a:path>
            </a:pathLst>
          </a:custGeom>
          <a:solidFill>
            <a:srgbClr val="0056A4"/>
          </a:solidFill>
        </p:spPr>
        <p:txBody>
          <a:bodyPr wrap="square" lIns="0" tIns="0" rIns="36000" bIns="0" anchor="ctr">
            <a:noAutofit/>
          </a:bodyPr>
          <a:lstStyle>
            <a:lvl1pPr marL="0" indent="0" algn="ctr">
              <a:lnSpc>
                <a:spcPct val="100000"/>
              </a:lnSpc>
              <a:spcBef>
                <a:spcPts val="0"/>
              </a:spcBef>
              <a:buNone/>
              <a:defRPr sz="1600" b="0" cap="all" spc="0" baseline="0">
                <a:solidFill>
                  <a:schemeClr val="bg1"/>
                </a:solidFill>
                <a:latin typeface="+mj-lt"/>
              </a:defRPr>
            </a:lvl1pPr>
          </a:lstStyle>
          <a:p>
            <a:pPr lvl="0"/>
            <a:r>
              <a:rPr lang="fr-FR" noProof="0" dirty="0"/>
              <a:t>##</a:t>
            </a:r>
          </a:p>
        </p:txBody>
      </p:sp>
      <p:sp>
        <p:nvSpPr>
          <p:cNvPr id="49" name="Text Placeholder 48">
            <a:extLst>
              <a:ext uri="{FF2B5EF4-FFF2-40B4-BE49-F238E27FC236}">
                <a16:creationId xmlns:a16="http://schemas.microsoft.com/office/drawing/2014/main" id="{272DB047-5DC7-BF10-9C1F-FE52BECCDA51}"/>
              </a:ext>
            </a:extLst>
          </p:cNvPr>
          <p:cNvSpPr>
            <a:spLocks noGrp="1"/>
          </p:cNvSpPr>
          <p:nvPr>
            <p:ph type="body" sz="quarter" idx="12" hasCustomPrompt="1"/>
          </p:nvPr>
        </p:nvSpPr>
        <p:spPr>
          <a:xfrm>
            <a:off x="4233564" y="2011687"/>
            <a:ext cx="544804" cy="500607"/>
          </a:xfrm>
          <a:custGeom>
            <a:avLst/>
            <a:gdLst>
              <a:gd name="connsiteX0" fmla="*/ 264083 w 544804"/>
              <a:gd name="connsiteY0" fmla="*/ 1455 h 500607"/>
              <a:gd name="connsiteX1" fmla="*/ 343347 w 544804"/>
              <a:gd name="connsiteY1" fmla="*/ 2976 h 500607"/>
              <a:gd name="connsiteX2" fmla="*/ 544090 w 544804"/>
              <a:gd name="connsiteY2" fmla="*/ 119063 h 500607"/>
              <a:gd name="connsiteX3" fmla="*/ 331412 w 544804"/>
              <a:gd name="connsiteY3" fmla="*/ 482658 h 500607"/>
              <a:gd name="connsiteX4" fmla="*/ 41018 w 544804"/>
              <a:gd name="connsiteY4" fmla="*/ 104838 h 500607"/>
              <a:gd name="connsiteX5" fmla="*/ 264083 w 544804"/>
              <a:gd name="connsiteY5" fmla="*/ 1455 h 50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04" h="500607">
                <a:moveTo>
                  <a:pt x="264083" y="1455"/>
                </a:moveTo>
                <a:cubicBezTo>
                  <a:pt x="292108" y="-918"/>
                  <a:pt x="319200" y="-372"/>
                  <a:pt x="343347" y="2976"/>
                </a:cubicBezTo>
                <a:cubicBezTo>
                  <a:pt x="439937" y="16368"/>
                  <a:pt x="537637" y="61123"/>
                  <a:pt x="544090" y="119063"/>
                </a:cubicBezTo>
                <a:cubicBezTo>
                  <a:pt x="550613" y="177071"/>
                  <a:pt x="515016" y="412506"/>
                  <a:pt x="331412" y="482658"/>
                </a:cubicBezTo>
                <a:cubicBezTo>
                  <a:pt x="80709" y="578344"/>
                  <a:pt x="-79719" y="268039"/>
                  <a:pt x="41018" y="104838"/>
                </a:cubicBezTo>
                <a:cubicBezTo>
                  <a:pt x="87544" y="41972"/>
                  <a:pt x="180009" y="8575"/>
                  <a:pt x="264083" y="1455"/>
                </a:cubicBezTo>
                <a:close/>
              </a:path>
            </a:pathLst>
          </a:custGeom>
          <a:solidFill>
            <a:srgbClr val="83D0F5"/>
          </a:solidFill>
        </p:spPr>
        <p:txBody>
          <a:bodyPr wrap="square" lIns="0" tIns="0" rIns="36000" bIns="0" anchor="ctr">
            <a:noAutofit/>
          </a:bodyPr>
          <a:lstStyle>
            <a:lvl1pPr marL="0" indent="0" algn="ctr">
              <a:lnSpc>
                <a:spcPct val="100000"/>
              </a:lnSpc>
              <a:spcBef>
                <a:spcPts val="0"/>
              </a:spcBef>
              <a:buNone/>
              <a:defRPr sz="1600" b="0" cap="all" spc="0" baseline="0">
                <a:solidFill>
                  <a:schemeClr val="bg1"/>
                </a:solidFill>
                <a:latin typeface="+mj-lt"/>
              </a:defRPr>
            </a:lvl1pPr>
          </a:lstStyle>
          <a:p>
            <a:pPr lvl="0"/>
            <a:r>
              <a:rPr lang="fr-FR" noProof="0" dirty="0"/>
              <a:t>##</a:t>
            </a:r>
          </a:p>
        </p:txBody>
      </p:sp>
      <p:sp>
        <p:nvSpPr>
          <p:cNvPr id="45" name="Text Placeholder 44">
            <a:extLst>
              <a:ext uri="{FF2B5EF4-FFF2-40B4-BE49-F238E27FC236}">
                <a16:creationId xmlns:a16="http://schemas.microsoft.com/office/drawing/2014/main" id="{1950E5D0-9D73-8F3A-0586-CD6E8690D2A8}"/>
              </a:ext>
            </a:extLst>
          </p:cNvPr>
          <p:cNvSpPr>
            <a:spLocks noGrp="1"/>
          </p:cNvSpPr>
          <p:nvPr>
            <p:ph type="body" sz="quarter" idx="11" hasCustomPrompt="1"/>
          </p:nvPr>
        </p:nvSpPr>
        <p:spPr>
          <a:xfrm>
            <a:off x="6439132" y="664697"/>
            <a:ext cx="566640" cy="491956"/>
          </a:xfrm>
          <a:custGeom>
            <a:avLst/>
            <a:gdLst>
              <a:gd name="connsiteX0" fmla="*/ 355304 w 566640"/>
              <a:gd name="connsiteY0" fmla="*/ 700 h 491956"/>
              <a:gd name="connsiteX1" fmla="*/ 392378 w 566640"/>
              <a:gd name="connsiteY1" fmla="*/ 7363 h 491956"/>
              <a:gd name="connsiteX2" fmla="*/ 478505 w 566640"/>
              <a:gd name="connsiteY2" fmla="*/ 445131 h 491956"/>
              <a:gd name="connsiteX3" fmla="*/ 478505 w 566640"/>
              <a:gd name="connsiteY3" fmla="*/ 445201 h 491956"/>
              <a:gd name="connsiteX4" fmla="*/ 170171 w 566640"/>
              <a:gd name="connsiteY4" fmla="*/ 460803 h 491956"/>
              <a:gd name="connsiteX5" fmla="*/ 996 w 566640"/>
              <a:gd name="connsiteY5" fmla="*/ 286591 h 491956"/>
              <a:gd name="connsiteX6" fmla="*/ 355304 w 566640"/>
              <a:gd name="connsiteY6" fmla="*/ 700 h 49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640" h="491956">
                <a:moveTo>
                  <a:pt x="355304" y="700"/>
                </a:moveTo>
                <a:cubicBezTo>
                  <a:pt x="367567" y="1727"/>
                  <a:pt x="379938" y="3904"/>
                  <a:pt x="392378" y="7363"/>
                </a:cubicBezTo>
                <a:cubicBezTo>
                  <a:pt x="595136" y="63824"/>
                  <a:pt x="617035" y="357815"/>
                  <a:pt x="478505" y="445131"/>
                </a:cubicBezTo>
                <a:lnTo>
                  <a:pt x="478505" y="445201"/>
                </a:lnTo>
                <a:cubicBezTo>
                  <a:pt x="383563" y="505021"/>
                  <a:pt x="265672" y="504321"/>
                  <a:pt x="170171" y="460803"/>
                </a:cubicBezTo>
                <a:cubicBezTo>
                  <a:pt x="74669" y="417215"/>
                  <a:pt x="-10198" y="348370"/>
                  <a:pt x="996" y="286591"/>
                </a:cubicBezTo>
                <a:cubicBezTo>
                  <a:pt x="11491" y="228674"/>
                  <a:pt x="171351" y="-14704"/>
                  <a:pt x="355304" y="700"/>
                </a:cubicBezTo>
                <a:close/>
              </a:path>
            </a:pathLst>
          </a:custGeom>
          <a:solidFill>
            <a:srgbClr val="0BBBEF"/>
          </a:solidFill>
        </p:spPr>
        <p:txBody>
          <a:bodyPr wrap="square" lIns="0" tIns="64800" rIns="0" bIns="0" anchor="ctr">
            <a:noAutofit/>
          </a:bodyPr>
          <a:lstStyle>
            <a:lvl1pPr marL="0" indent="0" algn="ctr">
              <a:lnSpc>
                <a:spcPct val="100000"/>
              </a:lnSpc>
              <a:spcBef>
                <a:spcPts val="0"/>
              </a:spcBef>
              <a:buNone/>
              <a:defRPr sz="1600" b="0" cap="all" spc="0" baseline="0">
                <a:solidFill>
                  <a:schemeClr val="bg1"/>
                </a:solidFill>
                <a:latin typeface="+mj-lt"/>
              </a:defRPr>
            </a:lvl1pPr>
          </a:lstStyle>
          <a:p>
            <a:pPr lvl="0"/>
            <a:r>
              <a:rPr lang="fr-FR" noProof="0" dirty="0"/>
              <a:t>##</a:t>
            </a:r>
          </a:p>
        </p:txBody>
      </p:sp>
      <p:sp>
        <p:nvSpPr>
          <p:cNvPr id="41" name="Text Placeholder 40">
            <a:extLst>
              <a:ext uri="{FF2B5EF4-FFF2-40B4-BE49-F238E27FC236}">
                <a16:creationId xmlns:a16="http://schemas.microsoft.com/office/drawing/2014/main" id="{43DAF739-C2D0-3B57-7641-93B30C061FBD}"/>
              </a:ext>
            </a:extLst>
          </p:cNvPr>
          <p:cNvSpPr>
            <a:spLocks noGrp="1"/>
          </p:cNvSpPr>
          <p:nvPr>
            <p:ph type="body" sz="quarter" idx="10" hasCustomPrompt="1"/>
          </p:nvPr>
        </p:nvSpPr>
        <p:spPr>
          <a:xfrm>
            <a:off x="4233473" y="664689"/>
            <a:ext cx="564394" cy="499689"/>
          </a:xfrm>
          <a:custGeom>
            <a:avLst/>
            <a:gdLst>
              <a:gd name="connsiteX0" fmla="*/ 133668 w 564394"/>
              <a:gd name="connsiteY0" fmla="*/ 532 h 499689"/>
              <a:gd name="connsiteX1" fmla="*/ 391049 w 564394"/>
              <a:gd name="connsiteY1" fmla="*/ 75418 h 499689"/>
              <a:gd name="connsiteX2" fmla="*/ 564394 w 564394"/>
              <a:gd name="connsiteY2" fmla="*/ 300009 h 499689"/>
              <a:gd name="connsiteX3" fmla="*/ 114454 w 564394"/>
              <a:gd name="connsiteY3" fmla="*/ 475852 h 499689"/>
              <a:gd name="connsiteX4" fmla="*/ 60028 w 564394"/>
              <a:gd name="connsiteY4" fmla="*/ 29016 h 499689"/>
              <a:gd name="connsiteX5" fmla="*/ 133668 w 564394"/>
              <a:gd name="connsiteY5" fmla="*/ 532 h 49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394" h="499689">
                <a:moveTo>
                  <a:pt x="133668" y="532"/>
                </a:moveTo>
                <a:cubicBezTo>
                  <a:pt x="222719" y="-5781"/>
                  <a:pt x="345632" y="45612"/>
                  <a:pt x="391049" y="75418"/>
                </a:cubicBezTo>
                <a:cubicBezTo>
                  <a:pt x="451606" y="115083"/>
                  <a:pt x="564394" y="192596"/>
                  <a:pt x="564394" y="300009"/>
                </a:cubicBezTo>
                <a:cubicBezTo>
                  <a:pt x="564394" y="399323"/>
                  <a:pt x="339121" y="560707"/>
                  <a:pt x="114454" y="475852"/>
                </a:cubicBezTo>
                <a:cubicBezTo>
                  <a:pt x="-45569" y="415370"/>
                  <a:pt x="-12111" y="100549"/>
                  <a:pt x="60028" y="29016"/>
                </a:cubicBezTo>
                <a:cubicBezTo>
                  <a:pt x="78063" y="11152"/>
                  <a:pt x="103984" y="2636"/>
                  <a:pt x="133668" y="532"/>
                </a:cubicBezTo>
                <a:close/>
              </a:path>
            </a:pathLst>
          </a:custGeom>
          <a:solidFill>
            <a:schemeClr val="accent2"/>
          </a:solidFill>
        </p:spPr>
        <p:txBody>
          <a:bodyPr wrap="square" lIns="0" tIns="64800" rIns="64800" bIns="0" anchor="ctr">
            <a:noAutofit/>
          </a:bodyPr>
          <a:lstStyle>
            <a:lvl1pPr marL="0" indent="0" algn="ctr">
              <a:lnSpc>
                <a:spcPct val="100000"/>
              </a:lnSpc>
              <a:spcBef>
                <a:spcPts val="0"/>
              </a:spcBef>
              <a:buNone/>
              <a:defRPr sz="1600" b="0" cap="all" spc="0" baseline="0">
                <a:solidFill>
                  <a:schemeClr val="bg1"/>
                </a:solidFill>
                <a:latin typeface="+mj-lt"/>
              </a:defRPr>
            </a:lvl1pPr>
          </a:lstStyle>
          <a:p>
            <a:pPr lvl="0"/>
            <a:r>
              <a:rPr lang="fr-FR" noProof="0" dirty="0"/>
              <a:t>##</a:t>
            </a:r>
          </a:p>
        </p:txBody>
      </p:sp>
      <p:pic>
        <p:nvPicPr>
          <p:cNvPr id="2" name="Graphic 1">
            <a:extLst>
              <a:ext uri="{FF2B5EF4-FFF2-40B4-BE49-F238E27FC236}">
                <a16:creationId xmlns:a16="http://schemas.microsoft.com/office/drawing/2014/main" id="{6F9BD3B0-A116-A572-5B31-55151CC36E3C}"/>
              </a:ext>
            </a:extLst>
          </p:cNvPr>
          <p:cNvPicPr>
            <a:picLocks noChangeAspect="1"/>
          </p:cNvPicPr>
          <p:nvPr userDrawn="1"/>
        </p:nvPicPr>
        <p:blipFill>
          <a:blip>
            <a:extLst>
              <a:ext uri="{96DAC541-7B7A-43D3-8B79-37D633B846F1}">
                <asvg:svgBlip xmlns:asvg="http://schemas.microsoft.com/office/drawing/2016/SVG/main" r:embed="rId2"/>
              </a:ext>
            </a:extLst>
          </a:blip>
          <a:srcRect r="63506"/>
          <a:stretch>
            <a:fillRect/>
          </a:stretch>
        </p:blipFill>
        <p:spPr>
          <a:xfrm>
            <a:off x="223559" y="22631"/>
            <a:ext cx="3505200" cy="5023206"/>
          </a:xfrm>
          <a:custGeom>
            <a:avLst/>
            <a:gdLst>
              <a:gd name="connsiteX0" fmla="*/ 0 w 2495191"/>
              <a:gd name="connsiteY0" fmla="*/ 0 h 3575792"/>
              <a:gd name="connsiteX1" fmla="*/ 2495191 w 2495191"/>
              <a:gd name="connsiteY1" fmla="*/ 0 h 3575792"/>
              <a:gd name="connsiteX2" fmla="*/ 2495191 w 2495191"/>
              <a:gd name="connsiteY2" fmla="*/ 1965344 h 3575792"/>
              <a:gd name="connsiteX3" fmla="*/ 1847037 w 2495191"/>
              <a:gd name="connsiteY3" fmla="*/ 1965344 h 3575792"/>
              <a:gd name="connsiteX4" fmla="*/ 1847037 w 2495191"/>
              <a:gd name="connsiteY4" fmla="*/ 3097626 h 3575792"/>
              <a:gd name="connsiteX5" fmla="*/ 2495191 w 2495191"/>
              <a:gd name="connsiteY5" fmla="*/ 3097626 h 3575792"/>
              <a:gd name="connsiteX6" fmla="*/ 2495191 w 2495191"/>
              <a:gd name="connsiteY6" fmla="*/ 3575792 h 3575792"/>
              <a:gd name="connsiteX7" fmla="*/ 0 w 2495191"/>
              <a:gd name="connsiteY7" fmla="*/ 3575792 h 357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191" h="3575792">
                <a:moveTo>
                  <a:pt x="0" y="0"/>
                </a:moveTo>
                <a:lnTo>
                  <a:pt x="2495191" y="0"/>
                </a:lnTo>
                <a:lnTo>
                  <a:pt x="2495191" y="1965344"/>
                </a:lnTo>
                <a:lnTo>
                  <a:pt x="1847037" y="1965344"/>
                </a:lnTo>
                <a:lnTo>
                  <a:pt x="1847037" y="3097626"/>
                </a:lnTo>
                <a:lnTo>
                  <a:pt x="2495191" y="3097626"/>
                </a:lnTo>
                <a:lnTo>
                  <a:pt x="2495191" y="3575792"/>
                </a:lnTo>
                <a:lnTo>
                  <a:pt x="0" y="3575792"/>
                </a:lnTo>
                <a:close/>
              </a:path>
            </a:pathLst>
          </a:custGeom>
        </p:spPr>
      </p:pic>
      <p:pic>
        <p:nvPicPr>
          <p:cNvPr id="3" name="Graphic 2">
            <a:extLst>
              <a:ext uri="{FF2B5EF4-FFF2-40B4-BE49-F238E27FC236}">
                <a16:creationId xmlns:a16="http://schemas.microsoft.com/office/drawing/2014/main" id="{1A185183-9D62-A06B-4607-08E08DAC24D1}"/>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pic>
        <p:nvPicPr>
          <p:cNvPr id="4" name="Graphic 3">
            <a:extLst>
              <a:ext uri="{FF2B5EF4-FFF2-40B4-BE49-F238E27FC236}">
                <a16:creationId xmlns:a16="http://schemas.microsoft.com/office/drawing/2014/main" id="{4795AD2F-0412-7274-8B13-A823F6E95226}"/>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5" name="Graphic 4">
            <a:extLst>
              <a:ext uri="{FF2B5EF4-FFF2-40B4-BE49-F238E27FC236}">
                <a16:creationId xmlns:a16="http://schemas.microsoft.com/office/drawing/2014/main" id="{596C72C8-E8D6-A4A8-03DB-57E35B8DA841}"/>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8" name="Title 6">
            <a:extLst>
              <a:ext uri="{FF2B5EF4-FFF2-40B4-BE49-F238E27FC236}">
                <a16:creationId xmlns:a16="http://schemas.microsoft.com/office/drawing/2014/main" id="{D44BDA0C-BD21-A9CE-BD1B-5FFC1C3448BF}"/>
              </a:ext>
            </a:extLst>
          </p:cNvPr>
          <p:cNvSpPr>
            <a:spLocks noGrp="1"/>
          </p:cNvSpPr>
          <p:nvPr>
            <p:ph type="title" hasCustomPrompt="1"/>
          </p:nvPr>
        </p:nvSpPr>
        <p:spPr>
          <a:xfrm>
            <a:off x="538677" y="2219204"/>
            <a:ext cx="2874964" cy="492443"/>
          </a:xfrm>
          <a:prstGeom prst="rect">
            <a:avLst/>
          </a:prstGeom>
        </p:spPr>
        <p:txBody>
          <a:bodyPr lIns="0" tIns="0" rIns="0" bIns="0" anchor="ctr">
            <a:noAutofit/>
          </a:bodyPr>
          <a:lstStyle>
            <a:lvl1pPr algn="ctr">
              <a:lnSpc>
                <a:spcPct val="100000"/>
              </a:lnSpc>
              <a:defRPr sz="3200" cap="all" baseline="0">
                <a:solidFill>
                  <a:schemeClr val="accent1"/>
                </a:solidFill>
              </a:defRPr>
            </a:lvl1pPr>
          </a:lstStyle>
          <a:p>
            <a:r>
              <a:rPr lang="fr-FR" noProof="0" dirty="0"/>
              <a:t>SOMMAIRE</a:t>
            </a:r>
          </a:p>
        </p:txBody>
      </p:sp>
      <p:sp>
        <p:nvSpPr>
          <p:cNvPr id="59" name="Text Placeholder 8">
            <a:extLst>
              <a:ext uri="{FF2B5EF4-FFF2-40B4-BE49-F238E27FC236}">
                <a16:creationId xmlns:a16="http://schemas.microsoft.com/office/drawing/2014/main" id="{64CF385F-D363-0D5B-30C3-3ADB0A408FE1}"/>
              </a:ext>
            </a:extLst>
          </p:cNvPr>
          <p:cNvSpPr>
            <a:spLocks noGrp="1"/>
          </p:cNvSpPr>
          <p:nvPr>
            <p:ph type="body" sz="quarter" idx="16" hasCustomPrompt="1"/>
          </p:nvPr>
        </p:nvSpPr>
        <p:spPr>
          <a:xfrm>
            <a:off x="4233475" y="1249308"/>
            <a:ext cx="1962538" cy="184666"/>
          </a:xfrm>
          <a:prstGeom prst="rect">
            <a:avLst/>
          </a:prstGeom>
        </p:spPr>
        <p:txBody>
          <a:bodyPr lIns="0" tIns="0" rIns="0" bIns="0" anchor="ctr">
            <a:noAutofit/>
          </a:bodyPr>
          <a:lstStyle>
            <a:lvl1pPr marL="0" indent="0" algn="l">
              <a:lnSpc>
                <a:spcPct val="100000"/>
              </a:lnSpc>
              <a:spcBef>
                <a:spcPts val="0"/>
              </a:spcBef>
              <a:buNone/>
              <a:defRPr sz="1200" cap="all" spc="0" baseline="0">
                <a:solidFill>
                  <a:schemeClr val="accent1"/>
                </a:solidFill>
                <a:latin typeface="+mj-lt"/>
              </a:defRPr>
            </a:lvl1pPr>
          </a:lstStyle>
          <a:p>
            <a:pPr lvl="0"/>
            <a:r>
              <a:rPr lang="fr-FR" noProof="0" dirty="0"/>
              <a:t>TITRE DE LA SECTION</a:t>
            </a:r>
          </a:p>
        </p:txBody>
      </p:sp>
      <p:sp>
        <p:nvSpPr>
          <p:cNvPr id="60" name="Text Placeholder 8">
            <a:extLst>
              <a:ext uri="{FF2B5EF4-FFF2-40B4-BE49-F238E27FC236}">
                <a16:creationId xmlns:a16="http://schemas.microsoft.com/office/drawing/2014/main" id="{AF2A8974-EF1C-381C-F9D0-273E95E95990}"/>
              </a:ext>
            </a:extLst>
          </p:cNvPr>
          <p:cNvSpPr>
            <a:spLocks noGrp="1"/>
          </p:cNvSpPr>
          <p:nvPr>
            <p:ph type="body" sz="quarter" idx="17" hasCustomPrompt="1"/>
          </p:nvPr>
        </p:nvSpPr>
        <p:spPr>
          <a:xfrm>
            <a:off x="4233475" y="1433974"/>
            <a:ext cx="1962538" cy="153888"/>
          </a:xfrm>
          <a:prstGeom prst="rect">
            <a:avLst/>
          </a:prstGeom>
        </p:spPr>
        <p:txBody>
          <a:bodyPr lIns="0" tIns="0" rIns="0" bIns="0" anchor="t">
            <a:noAutofit/>
          </a:bodyPr>
          <a:lstStyle>
            <a:lvl1pPr marL="0" indent="0" algn="l">
              <a:lnSpc>
                <a:spcPct val="100000"/>
              </a:lnSpc>
              <a:spcBef>
                <a:spcPts val="0"/>
              </a:spcBef>
              <a:buNone/>
              <a:defRPr sz="1000" cap="none" spc="0" baseline="0">
                <a:solidFill>
                  <a:schemeClr val="tx1"/>
                </a:solidFill>
                <a:latin typeface="+mn-lt"/>
              </a:defRPr>
            </a:lvl1pPr>
          </a:lstStyle>
          <a:p>
            <a:pPr lvl="0"/>
            <a:r>
              <a:rPr lang="fr-FR" noProof="0" dirty="0"/>
              <a:t>Insérer texte</a:t>
            </a:r>
          </a:p>
        </p:txBody>
      </p:sp>
      <p:sp>
        <p:nvSpPr>
          <p:cNvPr id="61" name="Text Placeholder 8">
            <a:extLst>
              <a:ext uri="{FF2B5EF4-FFF2-40B4-BE49-F238E27FC236}">
                <a16:creationId xmlns:a16="http://schemas.microsoft.com/office/drawing/2014/main" id="{3CB559FB-F3EE-C5AE-5ECA-E7622B98649B}"/>
              </a:ext>
            </a:extLst>
          </p:cNvPr>
          <p:cNvSpPr>
            <a:spLocks noGrp="1"/>
          </p:cNvSpPr>
          <p:nvPr>
            <p:ph type="body" sz="quarter" idx="18" hasCustomPrompt="1"/>
          </p:nvPr>
        </p:nvSpPr>
        <p:spPr>
          <a:xfrm>
            <a:off x="6439050" y="1249308"/>
            <a:ext cx="1962538" cy="184666"/>
          </a:xfrm>
          <a:prstGeom prst="rect">
            <a:avLst/>
          </a:prstGeom>
        </p:spPr>
        <p:txBody>
          <a:bodyPr lIns="0" tIns="0" rIns="0" bIns="0" anchor="ctr">
            <a:noAutofit/>
          </a:bodyPr>
          <a:lstStyle>
            <a:lvl1pPr marL="0" indent="0" algn="l">
              <a:lnSpc>
                <a:spcPct val="100000"/>
              </a:lnSpc>
              <a:spcBef>
                <a:spcPts val="0"/>
              </a:spcBef>
              <a:buNone/>
              <a:defRPr sz="1200" cap="all" spc="0" baseline="0">
                <a:solidFill>
                  <a:schemeClr val="accent1"/>
                </a:solidFill>
                <a:latin typeface="+mj-lt"/>
              </a:defRPr>
            </a:lvl1pPr>
          </a:lstStyle>
          <a:p>
            <a:pPr lvl="0"/>
            <a:r>
              <a:rPr lang="fr-FR" noProof="0" dirty="0"/>
              <a:t>TITRE DE LA SECTION</a:t>
            </a:r>
          </a:p>
        </p:txBody>
      </p:sp>
      <p:sp>
        <p:nvSpPr>
          <p:cNvPr id="62" name="Text Placeholder 8">
            <a:extLst>
              <a:ext uri="{FF2B5EF4-FFF2-40B4-BE49-F238E27FC236}">
                <a16:creationId xmlns:a16="http://schemas.microsoft.com/office/drawing/2014/main" id="{DCBA1E22-E570-50DF-8B6B-03BA4F529F56}"/>
              </a:ext>
            </a:extLst>
          </p:cNvPr>
          <p:cNvSpPr>
            <a:spLocks noGrp="1"/>
          </p:cNvSpPr>
          <p:nvPr>
            <p:ph type="body" sz="quarter" idx="19" hasCustomPrompt="1"/>
          </p:nvPr>
        </p:nvSpPr>
        <p:spPr>
          <a:xfrm>
            <a:off x="6439050" y="1433974"/>
            <a:ext cx="1962538" cy="153888"/>
          </a:xfrm>
          <a:prstGeom prst="rect">
            <a:avLst/>
          </a:prstGeom>
        </p:spPr>
        <p:txBody>
          <a:bodyPr lIns="0" tIns="0" rIns="0" bIns="0" anchor="t">
            <a:noAutofit/>
          </a:bodyPr>
          <a:lstStyle>
            <a:lvl1pPr marL="0" indent="0" algn="l">
              <a:lnSpc>
                <a:spcPct val="100000"/>
              </a:lnSpc>
              <a:spcBef>
                <a:spcPts val="0"/>
              </a:spcBef>
              <a:buNone/>
              <a:defRPr sz="1000" cap="none" spc="0" baseline="0">
                <a:solidFill>
                  <a:schemeClr val="tx1"/>
                </a:solidFill>
                <a:latin typeface="+mn-lt"/>
              </a:defRPr>
            </a:lvl1pPr>
          </a:lstStyle>
          <a:p>
            <a:pPr lvl="0"/>
            <a:r>
              <a:rPr lang="fr-FR" noProof="0" dirty="0"/>
              <a:t>Insérer texte</a:t>
            </a:r>
          </a:p>
        </p:txBody>
      </p:sp>
      <p:sp>
        <p:nvSpPr>
          <p:cNvPr id="67" name="Text Placeholder 8">
            <a:extLst>
              <a:ext uri="{FF2B5EF4-FFF2-40B4-BE49-F238E27FC236}">
                <a16:creationId xmlns:a16="http://schemas.microsoft.com/office/drawing/2014/main" id="{BFFCA4A8-87F0-D552-0FF8-D40DCEFC0925}"/>
              </a:ext>
            </a:extLst>
          </p:cNvPr>
          <p:cNvSpPr>
            <a:spLocks noGrp="1"/>
          </p:cNvSpPr>
          <p:nvPr>
            <p:ph type="body" sz="quarter" idx="20" hasCustomPrompt="1"/>
          </p:nvPr>
        </p:nvSpPr>
        <p:spPr>
          <a:xfrm>
            <a:off x="4233475" y="2596273"/>
            <a:ext cx="1962538" cy="184666"/>
          </a:xfrm>
          <a:prstGeom prst="rect">
            <a:avLst/>
          </a:prstGeom>
        </p:spPr>
        <p:txBody>
          <a:bodyPr lIns="0" tIns="0" rIns="0" bIns="0" anchor="ctr">
            <a:noAutofit/>
          </a:bodyPr>
          <a:lstStyle>
            <a:lvl1pPr marL="0" indent="0" algn="l">
              <a:lnSpc>
                <a:spcPct val="100000"/>
              </a:lnSpc>
              <a:spcBef>
                <a:spcPts val="0"/>
              </a:spcBef>
              <a:buNone/>
              <a:defRPr sz="1200" cap="all" spc="0" baseline="0">
                <a:solidFill>
                  <a:schemeClr val="accent1"/>
                </a:solidFill>
                <a:latin typeface="+mj-lt"/>
              </a:defRPr>
            </a:lvl1pPr>
          </a:lstStyle>
          <a:p>
            <a:pPr lvl="0"/>
            <a:r>
              <a:rPr lang="fr-FR" noProof="0" dirty="0"/>
              <a:t>TITRE DE LA SECTION</a:t>
            </a:r>
          </a:p>
        </p:txBody>
      </p:sp>
      <p:sp>
        <p:nvSpPr>
          <p:cNvPr id="68" name="Text Placeholder 8">
            <a:extLst>
              <a:ext uri="{FF2B5EF4-FFF2-40B4-BE49-F238E27FC236}">
                <a16:creationId xmlns:a16="http://schemas.microsoft.com/office/drawing/2014/main" id="{7C5B6DAD-5065-D0C3-A480-56C26A61308D}"/>
              </a:ext>
            </a:extLst>
          </p:cNvPr>
          <p:cNvSpPr>
            <a:spLocks noGrp="1"/>
          </p:cNvSpPr>
          <p:nvPr>
            <p:ph type="body" sz="quarter" idx="21" hasCustomPrompt="1"/>
          </p:nvPr>
        </p:nvSpPr>
        <p:spPr>
          <a:xfrm>
            <a:off x="4233475" y="2780939"/>
            <a:ext cx="1962538" cy="153888"/>
          </a:xfrm>
          <a:prstGeom prst="rect">
            <a:avLst/>
          </a:prstGeom>
        </p:spPr>
        <p:txBody>
          <a:bodyPr lIns="0" tIns="0" rIns="0" bIns="0" anchor="t">
            <a:noAutofit/>
          </a:bodyPr>
          <a:lstStyle>
            <a:lvl1pPr marL="0" indent="0" algn="l">
              <a:lnSpc>
                <a:spcPct val="100000"/>
              </a:lnSpc>
              <a:spcBef>
                <a:spcPts val="0"/>
              </a:spcBef>
              <a:buNone/>
              <a:defRPr sz="1000" cap="none" spc="0" baseline="0">
                <a:solidFill>
                  <a:schemeClr val="tx1"/>
                </a:solidFill>
                <a:latin typeface="+mn-lt"/>
              </a:defRPr>
            </a:lvl1pPr>
          </a:lstStyle>
          <a:p>
            <a:pPr lvl="0"/>
            <a:r>
              <a:rPr lang="fr-FR" noProof="0" dirty="0"/>
              <a:t>Insérer texte</a:t>
            </a:r>
          </a:p>
        </p:txBody>
      </p:sp>
      <p:sp>
        <p:nvSpPr>
          <p:cNvPr id="69" name="Text Placeholder 8">
            <a:extLst>
              <a:ext uri="{FF2B5EF4-FFF2-40B4-BE49-F238E27FC236}">
                <a16:creationId xmlns:a16="http://schemas.microsoft.com/office/drawing/2014/main" id="{A297119E-6954-4683-FF35-49849EFBBCEA}"/>
              </a:ext>
            </a:extLst>
          </p:cNvPr>
          <p:cNvSpPr>
            <a:spLocks noGrp="1"/>
          </p:cNvSpPr>
          <p:nvPr>
            <p:ph type="body" sz="quarter" idx="22" hasCustomPrompt="1"/>
          </p:nvPr>
        </p:nvSpPr>
        <p:spPr>
          <a:xfrm>
            <a:off x="6439050" y="2596273"/>
            <a:ext cx="1962538" cy="184666"/>
          </a:xfrm>
          <a:prstGeom prst="rect">
            <a:avLst/>
          </a:prstGeom>
        </p:spPr>
        <p:txBody>
          <a:bodyPr lIns="0" tIns="0" rIns="0" bIns="0" anchor="ctr">
            <a:noAutofit/>
          </a:bodyPr>
          <a:lstStyle>
            <a:lvl1pPr marL="0" indent="0" algn="l">
              <a:lnSpc>
                <a:spcPct val="100000"/>
              </a:lnSpc>
              <a:spcBef>
                <a:spcPts val="0"/>
              </a:spcBef>
              <a:buNone/>
              <a:defRPr sz="1200" cap="all" spc="0" baseline="0">
                <a:solidFill>
                  <a:schemeClr val="accent1"/>
                </a:solidFill>
                <a:latin typeface="+mj-lt"/>
              </a:defRPr>
            </a:lvl1pPr>
          </a:lstStyle>
          <a:p>
            <a:pPr lvl="0"/>
            <a:r>
              <a:rPr lang="fr-FR" noProof="0" dirty="0"/>
              <a:t>TITRE DE LA SECTION</a:t>
            </a:r>
          </a:p>
        </p:txBody>
      </p:sp>
      <p:sp>
        <p:nvSpPr>
          <p:cNvPr id="70" name="Text Placeholder 8">
            <a:extLst>
              <a:ext uri="{FF2B5EF4-FFF2-40B4-BE49-F238E27FC236}">
                <a16:creationId xmlns:a16="http://schemas.microsoft.com/office/drawing/2014/main" id="{716D1B11-57DF-661B-F292-5FA0BC4D56E2}"/>
              </a:ext>
            </a:extLst>
          </p:cNvPr>
          <p:cNvSpPr>
            <a:spLocks noGrp="1"/>
          </p:cNvSpPr>
          <p:nvPr>
            <p:ph type="body" sz="quarter" idx="23" hasCustomPrompt="1"/>
          </p:nvPr>
        </p:nvSpPr>
        <p:spPr>
          <a:xfrm>
            <a:off x="6439050" y="2780939"/>
            <a:ext cx="1962538" cy="153888"/>
          </a:xfrm>
          <a:prstGeom prst="rect">
            <a:avLst/>
          </a:prstGeom>
        </p:spPr>
        <p:txBody>
          <a:bodyPr lIns="0" tIns="0" rIns="0" bIns="0" anchor="t">
            <a:noAutofit/>
          </a:bodyPr>
          <a:lstStyle>
            <a:lvl1pPr marL="0" indent="0" algn="l">
              <a:lnSpc>
                <a:spcPct val="100000"/>
              </a:lnSpc>
              <a:spcBef>
                <a:spcPts val="0"/>
              </a:spcBef>
              <a:buNone/>
              <a:defRPr sz="1000" cap="none" spc="0" baseline="0">
                <a:solidFill>
                  <a:schemeClr val="tx1"/>
                </a:solidFill>
                <a:latin typeface="+mn-lt"/>
              </a:defRPr>
            </a:lvl1pPr>
          </a:lstStyle>
          <a:p>
            <a:pPr lvl="0"/>
            <a:r>
              <a:rPr lang="fr-FR" noProof="0" dirty="0"/>
              <a:t>Insérer texte</a:t>
            </a:r>
          </a:p>
        </p:txBody>
      </p:sp>
      <p:sp>
        <p:nvSpPr>
          <p:cNvPr id="71" name="Text Placeholder 8">
            <a:extLst>
              <a:ext uri="{FF2B5EF4-FFF2-40B4-BE49-F238E27FC236}">
                <a16:creationId xmlns:a16="http://schemas.microsoft.com/office/drawing/2014/main" id="{9A6E9D32-E842-DFB2-D269-B28683B2DEE3}"/>
              </a:ext>
            </a:extLst>
          </p:cNvPr>
          <p:cNvSpPr>
            <a:spLocks noGrp="1"/>
          </p:cNvSpPr>
          <p:nvPr>
            <p:ph type="body" sz="quarter" idx="24" hasCustomPrompt="1"/>
          </p:nvPr>
        </p:nvSpPr>
        <p:spPr>
          <a:xfrm>
            <a:off x="4233475" y="3943238"/>
            <a:ext cx="1962538" cy="184666"/>
          </a:xfrm>
          <a:prstGeom prst="rect">
            <a:avLst/>
          </a:prstGeom>
        </p:spPr>
        <p:txBody>
          <a:bodyPr lIns="0" tIns="0" rIns="0" bIns="0" anchor="ctr">
            <a:noAutofit/>
          </a:bodyPr>
          <a:lstStyle>
            <a:lvl1pPr marL="0" indent="0" algn="l">
              <a:lnSpc>
                <a:spcPct val="100000"/>
              </a:lnSpc>
              <a:spcBef>
                <a:spcPts val="0"/>
              </a:spcBef>
              <a:buNone/>
              <a:defRPr sz="1200" cap="all" spc="0" baseline="0">
                <a:solidFill>
                  <a:schemeClr val="accent1"/>
                </a:solidFill>
                <a:latin typeface="+mj-lt"/>
              </a:defRPr>
            </a:lvl1pPr>
          </a:lstStyle>
          <a:p>
            <a:pPr lvl="0"/>
            <a:r>
              <a:rPr lang="fr-FR" noProof="0" dirty="0"/>
              <a:t>TITRE DE LA SECTION</a:t>
            </a:r>
          </a:p>
        </p:txBody>
      </p:sp>
      <p:sp>
        <p:nvSpPr>
          <p:cNvPr id="72" name="Text Placeholder 8">
            <a:extLst>
              <a:ext uri="{FF2B5EF4-FFF2-40B4-BE49-F238E27FC236}">
                <a16:creationId xmlns:a16="http://schemas.microsoft.com/office/drawing/2014/main" id="{8F0510D2-89C7-7310-8518-09A81AFE54DB}"/>
              </a:ext>
            </a:extLst>
          </p:cNvPr>
          <p:cNvSpPr>
            <a:spLocks noGrp="1"/>
          </p:cNvSpPr>
          <p:nvPr>
            <p:ph type="body" sz="quarter" idx="25" hasCustomPrompt="1"/>
          </p:nvPr>
        </p:nvSpPr>
        <p:spPr>
          <a:xfrm>
            <a:off x="4233475" y="4127904"/>
            <a:ext cx="1962538" cy="153888"/>
          </a:xfrm>
          <a:prstGeom prst="rect">
            <a:avLst/>
          </a:prstGeom>
        </p:spPr>
        <p:txBody>
          <a:bodyPr lIns="0" tIns="0" rIns="0" bIns="0" anchor="t">
            <a:noAutofit/>
          </a:bodyPr>
          <a:lstStyle>
            <a:lvl1pPr marL="0" indent="0" algn="l">
              <a:lnSpc>
                <a:spcPct val="100000"/>
              </a:lnSpc>
              <a:spcBef>
                <a:spcPts val="0"/>
              </a:spcBef>
              <a:buNone/>
              <a:defRPr sz="1000" cap="none" spc="0" baseline="0">
                <a:solidFill>
                  <a:schemeClr val="tx1"/>
                </a:solidFill>
                <a:latin typeface="+mn-lt"/>
              </a:defRPr>
            </a:lvl1pPr>
          </a:lstStyle>
          <a:p>
            <a:pPr lvl="0"/>
            <a:r>
              <a:rPr lang="fr-FR" noProof="0" dirty="0"/>
              <a:t>Insérer texte</a:t>
            </a:r>
          </a:p>
        </p:txBody>
      </p:sp>
      <p:sp>
        <p:nvSpPr>
          <p:cNvPr id="73" name="Text Placeholder 8">
            <a:extLst>
              <a:ext uri="{FF2B5EF4-FFF2-40B4-BE49-F238E27FC236}">
                <a16:creationId xmlns:a16="http://schemas.microsoft.com/office/drawing/2014/main" id="{2483D801-099D-C345-77CF-48AC1E6242A3}"/>
              </a:ext>
            </a:extLst>
          </p:cNvPr>
          <p:cNvSpPr>
            <a:spLocks noGrp="1"/>
          </p:cNvSpPr>
          <p:nvPr>
            <p:ph type="body" sz="quarter" idx="26" hasCustomPrompt="1"/>
          </p:nvPr>
        </p:nvSpPr>
        <p:spPr>
          <a:xfrm>
            <a:off x="6439050" y="3943238"/>
            <a:ext cx="1962538" cy="184666"/>
          </a:xfrm>
          <a:prstGeom prst="rect">
            <a:avLst/>
          </a:prstGeom>
        </p:spPr>
        <p:txBody>
          <a:bodyPr lIns="0" tIns="0" rIns="0" bIns="0" anchor="ctr">
            <a:noAutofit/>
          </a:bodyPr>
          <a:lstStyle>
            <a:lvl1pPr marL="0" indent="0" algn="l">
              <a:lnSpc>
                <a:spcPct val="100000"/>
              </a:lnSpc>
              <a:spcBef>
                <a:spcPts val="0"/>
              </a:spcBef>
              <a:buNone/>
              <a:defRPr sz="1200" cap="all" spc="0" baseline="0">
                <a:solidFill>
                  <a:schemeClr val="accent1"/>
                </a:solidFill>
                <a:latin typeface="+mj-lt"/>
              </a:defRPr>
            </a:lvl1pPr>
          </a:lstStyle>
          <a:p>
            <a:pPr lvl="0"/>
            <a:r>
              <a:rPr lang="fr-FR" noProof="0" dirty="0"/>
              <a:t>TITRE DE LA SECTION</a:t>
            </a:r>
          </a:p>
        </p:txBody>
      </p:sp>
      <p:sp>
        <p:nvSpPr>
          <p:cNvPr id="74" name="Text Placeholder 8">
            <a:extLst>
              <a:ext uri="{FF2B5EF4-FFF2-40B4-BE49-F238E27FC236}">
                <a16:creationId xmlns:a16="http://schemas.microsoft.com/office/drawing/2014/main" id="{3AAF59FA-8705-E8D9-6B7E-43F9BAB4A150}"/>
              </a:ext>
            </a:extLst>
          </p:cNvPr>
          <p:cNvSpPr>
            <a:spLocks noGrp="1"/>
          </p:cNvSpPr>
          <p:nvPr>
            <p:ph type="body" sz="quarter" idx="27" hasCustomPrompt="1"/>
          </p:nvPr>
        </p:nvSpPr>
        <p:spPr>
          <a:xfrm>
            <a:off x="6439050" y="4127904"/>
            <a:ext cx="1962538" cy="153888"/>
          </a:xfrm>
          <a:prstGeom prst="rect">
            <a:avLst/>
          </a:prstGeom>
        </p:spPr>
        <p:txBody>
          <a:bodyPr lIns="0" tIns="0" rIns="0" bIns="0" anchor="t">
            <a:noAutofit/>
          </a:bodyPr>
          <a:lstStyle>
            <a:lvl1pPr marL="0" indent="0" algn="l">
              <a:lnSpc>
                <a:spcPct val="100000"/>
              </a:lnSpc>
              <a:spcBef>
                <a:spcPts val="0"/>
              </a:spcBef>
              <a:buNone/>
              <a:defRPr sz="1000" cap="none" spc="0" baseline="0">
                <a:solidFill>
                  <a:schemeClr val="tx1"/>
                </a:solidFill>
                <a:latin typeface="+mn-lt"/>
              </a:defRPr>
            </a:lvl1pPr>
          </a:lstStyle>
          <a:p>
            <a:pPr lvl="0"/>
            <a:r>
              <a:rPr lang="fr-FR" noProof="0" dirty="0"/>
              <a:t>Insérer texte</a:t>
            </a:r>
          </a:p>
        </p:txBody>
      </p:sp>
    </p:spTree>
    <p:extLst>
      <p:ext uri="{BB962C8B-B14F-4D97-AF65-F5344CB8AC3E}">
        <p14:creationId xmlns:p14="http://schemas.microsoft.com/office/powerpoint/2010/main" val="3059254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28BD6F4-7B9F-BEEE-1E76-FD7B3DF240F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4" name="Graphic 9">
            <a:extLst>
              <a:ext uri="{FF2B5EF4-FFF2-40B4-BE49-F238E27FC236}">
                <a16:creationId xmlns:a16="http://schemas.microsoft.com/office/drawing/2014/main" id="{537F7D7A-4D27-12FE-C512-5670E7B93EC0}"/>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7525538-5206-79B5-A64D-DBD372B28A43}"/>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DEFF5180-A4DE-2FA0-40C4-5F9FC65D9805}"/>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7" name="Graphic 6">
            <a:extLst>
              <a:ext uri="{FF2B5EF4-FFF2-40B4-BE49-F238E27FC236}">
                <a16:creationId xmlns:a16="http://schemas.microsoft.com/office/drawing/2014/main" id="{DAB1B7FC-9E69-60F8-03AD-FA4B5854E8C5}"/>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8" name="Text Placeholder 8">
            <a:extLst>
              <a:ext uri="{FF2B5EF4-FFF2-40B4-BE49-F238E27FC236}">
                <a16:creationId xmlns:a16="http://schemas.microsoft.com/office/drawing/2014/main" id="{37EE7C9B-4E7C-9899-071A-05D31341BED9}"/>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11" name="Title 6">
            <a:extLst>
              <a:ext uri="{FF2B5EF4-FFF2-40B4-BE49-F238E27FC236}">
                <a16:creationId xmlns:a16="http://schemas.microsoft.com/office/drawing/2014/main" id="{0DD1B2BC-3AFF-335B-AA02-7BD0B51C9901}"/>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9" name="Rectangle: Rounded Corners 5">
            <a:extLst>
              <a:ext uri="{FF2B5EF4-FFF2-40B4-BE49-F238E27FC236}">
                <a16:creationId xmlns:a16="http://schemas.microsoft.com/office/drawing/2014/main" id="{B4275F3C-21FD-ED7C-70D9-1504FAD8DEA3}"/>
              </a:ext>
            </a:extLst>
          </p:cNvPr>
          <p:cNvSpPr/>
          <p:nvPr userDrawn="1"/>
        </p:nvSpPr>
        <p:spPr>
          <a:xfrm>
            <a:off x="911306" y="1403722"/>
            <a:ext cx="2290768" cy="2748921"/>
          </a:xfrm>
          <a:prstGeom prst="roundRect">
            <a:avLst>
              <a:gd name="adj" fmla="val 6657"/>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sp>
        <p:nvSpPr>
          <p:cNvPr id="10" name="Rectangle: Rounded Corners 7">
            <a:extLst>
              <a:ext uri="{FF2B5EF4-FFF2-40B4-BE49-F238E27FC236}">
                <a16:creationId xmlns:a16="http://schemas.microsoft.com/office/drawing/2014/main" id="{B622710E-5005-9847-B318-B35D2E4E1290}"/>
              </a:ext>
            </a:extLst>
          </p:cNvPr>
          <p:cNvSpPr/>
          <p:nvPr userDrawn="1"/>
        </p:nvSpPr>
        <p:spPr>
          <a:xfrm>
            <a:off x="3426617" y="1403722"/>
            <a:ext cx="2290768" cy="2748921"/>
          </a:xfrm>
          <a:prstGeom prst="roundRect">
            <a:avLst>
              <a:gd name="adj" fmla="val 6657"/>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sp>
        <p:nvSpPr>
          <p:cNvPr id="14" name="Rectangle: Rounded Corners 11">
            <a:extLst>
              <a:ext uri="{FF2B5EF4-FFF2-40B4-BE49-F238E27FC236}">
                <a16:creationId xmlns:a16="http://schemas.microsoft.com/office/drawing/2014/main" id="{CADEA105-0AB3-0352-BDBC-B702B0E16786}"/>
              </a:ext>
            </a:extLst>
          </p:cNvPr>
          <p:cNvSpPr/>
          <p:nvPr userDrawn="1"/>
        </p:nvSpPr>
        <p:spPr>
          <a:xfrm>
            <a:off x="5941927" y="1403722"/>
            <a:ext cx="2290768" cy="2748921"/>
          </a:xfrm>
          <a:prstGeom prst="roundRect">
            <a:avLst>
              <a:gd name="adj" fmla="val 6657"/>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cxnSp>
        <p:nvCxnSpPr>
          <p:cNvPr id="21" name="Straight Connector 20">
            <a:extLst>
              <a:ext uri="{FF2B5EF4-FFF2-40B4-BE49-F238E27FC236}">
                <a16:creationId xmlns:a16="http://schemas.microsoft.com/office/drawing/2014/main" id="{E00885E8-493C-D8E6-F738-95D6C975B34A}"/>
              </a:ext>
            </a:extLst>
          </p:cNvPr>
          <p:cNvCxnSpPr>
            <a:cxnSpLocks/>
          </p:cNvCxnSpPr>
          <p:nvPr userDrawn="1"/>
        </p:nvCxnSpPr>
        <p:spPr>
          <a:xfrm>
            <a:off x="1131764" y="3303370"/>
            <a:ext cx="184985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2" name="Graphic 41">
            <a:extLst>
              <a:ext uri="{FF2B5EF4-FFF2-40B4-BE49-F238E27FC236}">
                <a16:creationId xmlns:a16="http://schemas.microsoft.com/office/drawing/2014/main" id="{B17FCFFF-D2B9-D703-E131-852E616816DB}"/>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4273340" y="1815491"/>
            <a:ext cx="739754" cy="674204"/>
          </a:xfrm>
          <a:prstGeom prst="rect">
            <a:avLst/>
          </a:prstGeom>
        </p:spPr>
      </p:pic>
      <p:pic>
        <p:nvPicPr>
          <p:cNvPr id="44" name="Graphic 43">
            <a:extLst>
              <a:ext uri="{FF2B5EF4-FFF2-40B4-BE49-F238E27FC236}">
                <a16:creationId xmlns:a16="http://schemas.microsoft.com/office/drawing/2014/main" id="{46528957-608B-588F-3E80-BF7D9B4771A7}"/>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6788650" y="1815491"/>
            <a:ext cx="739754" cy="674204"/>
          </a:xfrm>
          <a:prstGeom prst="rect">
            <a:avLst/>
          </a:prstGeom>
        </p:spPr>
      </p:pic>
      <p:sp>
        <p:nvSpPr>
          <p:cNvPr id="51" name="Picture Placeholder 50">
            <a:extLst>
              <a:ext uri="{FF2B5EF4-FFF2-40B4-BE49-F238E27FC236}">
                <a16:creationId xmlns:a16="http://schemas.microsoft.com/office/drawing/2014/main" id="{242584F8-A04F-FAC1-F96E-2C02EF01A37B}"/>
              </a:ext>
            </a:extLst>
          </p:cNvPr>
          <p:cNvSpPr>
            <a:spLocks noGrp="1"/>
          </p:cNvSpPr>
          <p:nvPr userDrawn="1">
            <p:ph type="pic" sz="quarter" idx="12" hasCustomPrompt="1"/>
          </p:nvPr>
        </p:nvSpPr>
        <p:spPr>
          <a:xfrm>
            <a:off x="4009449" y="1774394"/>
            <a:ext cx="974609" cy="878763"/>
          </a:xfrm>
          <a:custGeom>
            <a:avLst/>
            <a:gdLst>
              <a:gd name="connsiteX0" fmla="*/ 353015 w 974609"/>
              <a:gd name="connsiteY0" fmla="*/ 73 h 878763"/>
              <a:gd name="connsiteX1" fmla="*/ 884354 w 974609"/>
              <a:gd name="connsiteY1" fmla="*/ 219764 h 878763"/>
              <a:gd name="connsiteX2" fmla="*/ 798093 w 974609"/>
              <a:gd name="connsiteY2" fmla="*/ 810011 h 878763"/>
              <a:gd name="connsiteX3" fmla="*/ 653957 w 974609"/>
              <a:gd name="connsiteY3" fmla="*/ 868509 h 878763"/>
              <a:gd name="connsiteX4" fmla="*/ 102463 w 974609"/>
              <a:gd name="connsiteY4" fmla="*/ 537910 h 878763"/>
              <a:gd name="connsiteX5" fmla="*/ 35359 w 974609"/>
              <a:gd name="connsiteY5" fmla="*/ 103319 h 878763"/>
              <a:gd name="connsiteX6" fmla="*/ 35208 w 974609"/>
              <a:gd name="connsiteY6" fmla="*/ 103221 h 878763"/>
              <a:gd name="connsiteX7" fmla="*/ 181473 w 974609"/>
              <a:gd name="connsiteY7" fmla="*/ 22277 h 878763"/>
              <a:gd name="connsiteX8" fmla="*/ 353015 w 974609"/>
              <a:gd name="connsiteY8" fmla="*/ 73 h 87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609" h="878763">
                <a:moveTo>
                  <a:pt x="353015" y="73"/>
                </a:moveTo>
                <a:cubicBezTo>
                  <a:pt x="540076" y="-2410"/>
                  <a:pt x="759564" y="58405"/>
                  <a:pt x="884354" y="219764"/>
                </a:cubicBezTo>
                <a:cubicBezTo>
                  <a:pt x="1042073" y="423626"/>
                  <a:pt x="980272" y="688699"/>
                  <a:pt x="798093" y="810011"/>
                </a:cubicBezTo>
                <a:cubicBezTo>
                  <a:pt x="756053" y="838006"/>
                  <a:pt x="707601" y="858345"/>
                  <a:pt x="653957" y="868509"/>
                </a:cubicBezTo>
                <a:cubicBezTo>
                  <a:pt x="376096" y="921134"/>
                  <a:pt x="213795" y="765220"/>
                  <a:pt x="102463" y="537910"/>
                </a:cubicBezTo>
                <a:cubicBezTo>
                  <a:pt x="4777" y="338716"/>
                  <a:pt x="-34360" y="194703"/>
                  <a:pt x="35359" y="103319"/>
                </a:cubicBezTo>
                <a:lnTo>
                  <a:pt x="35208" y="103221"/>
                </a:lnTo>
                <a:cubicBezTo>
                  <a:pt x="61746" y="68368"/>
                  <a:pt x="114221" y="40297"/>
                  <a:pt x="181473" y="22277"/>
                </a:cubicBezTo>
                <a:cubicBezTo>
                  <a:pt x="231911" y="8762"/>
                  <a:pt x="290662" y="901"/>
                  <a:pt x="353015" y="73"/>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400"/>
            </a:lvl1pPr>
          </a:lstStyle>
          <a:p>
            <a:r>
              <a:rPr lang="fr-FR" noProof="0" dirty="0"/>
              <a:t>Insérer photo</a:t>
            </a:r>
          </a:p>
        </p:txBody>
      </p:sp>
      <p:sp>
        <p:nvSpPr>
          <p:cNvPr id="52" name="Picture Placeholder 51">
            <a:extLst>
              <a:ext uri="{FF2B5EF4-FFF2-40B4-BE49-F238E27FC236}">
                <a16:creationId xmlns:a16="http://schemas.microsoft.com/office/drawing/2014/main" id="{4673DE34-D665-850A-AAD0-F66EAFC76CA6}"/>
              </a:ext>
            </a:extLst>
          </p:cNvPr>
          <p:cNvSpPr>
            <a:spLocks noGrp="1"/>
          </p:cNvSpPr>
          <p:nvPr userDrawn="1">
            <p:ph type="pic" sz="quarter" idx="13" hasCustomPrompt="1"/>
          </p:nvPr>
        </p:nvSpPr>
        <p:spPr>
          <a:xfrm>
            <a:off x="6524759" y="1774394"/>
            <a:ext cx="974609" cy="878763"/>
          </a:xfrm>
          <a:custGeom>
            <a:avLst/>
            <a:gdLst>
              <a:gd name="connsiteX0" fmla="*/ 353015 w 974609"/>
              <a:gd name="connsiteY0" fmla="*/ 73 h 878763"/>
              <a:gd name="connsiteX1" fmla="*/ 884354 w 974609"/>
              <a:gd name="connsiteY1" fmla="*/ 219764 h 878763"/>
              <a:gd name="connsiteX2" fmla="*/ 798093 w 974609"/>
              <a:gd name="connsiteY2" fmla="*/ 810011 h 878763"/>
              <a:gd name="connsiteX3" fmla="*/ 653957 w 974609"/>
              <a:gd name="connsiteY3" fmla="*/ 868509 h 878763"/>
              <a:gd name="connsiteX4" fmla="*/ 102463 w 974609"/>
              <a:gd name="connsiteY4" fmla="*/ 537910 h 878763"/>
              <a:gd name="connsiteX5" fmla="*/ 35359 w 974609"/>
              <a:gd name="connsiteY5" fmla="*/ 103319 h 878763"/>
              <a:gd name="connsiteX6" fmla="*/ 35208 w 974609"/>
              <a:gd name="connsiteY6" fmla="*/ 103221 h 878763"/>
              <a:gd name="connsiteX7" fmla="*/ 181473 w 974609"/>
              <a:gd name="connsiteY7" fmla="*/ 22277 h 878763"/>
              <a:gd name="connsiteX8" fmla="*/ 353015 w 974609"/>
              <a:gd name="connsiteY8" fmla="*/ 73 h 87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609" h="878763">
                <a:moveTo>
                  <a:pt x="353015" y="73"/>
                </a:moveTo>
                <a:cubicBezTo>
                  <a:pt x="540076" y="-2410"/>
                  <a:pt x="759564" y="58405"/>
                  <a:pt x="884354" y="219764"/>
                </a:cubicBezTo>
                <a:cubicBezTo>
                  <a:pt x="1042073" y="423626"/>
                  <a:pt x="980272" y="688699"/>
                  <a:pt x="798093" y="810011"/>
                </a:cubicBezTo>
                <a:cubicBezTo>
                  <a:pt x="756053" y="838006"/>
                  <a:pt x="707601" y="858345"/>
                  <a:pt x="653957" y="868509"/>
                </a:cubicBezTo>
                <a:cubicBezTo>
                  <a:pt x="376096" y="921134"/>
                  <a:pt x="213795" y="765220"/>
                  <a:pt x="102463" y="537910"/>
                </a:cubicBezTo>
                <a:cubicBezTo>
                  <a:pt x="4777" y="338716"/>
                  <a:pt x="-34360" y="194703"/>
                  <a:pt x="35359" y="103319"/>
                </a:cubicBezTo>
                <a:lnTo>
                  <a:pt x="35208" y="103221"/>
                </a:lnTo>
                <a:cubicBezTo>
                  <a:pt x="61746" y="68368"/>
                  <a:pt x="114221" y="40297"/>
                  <a:pt x="181473" y="22277"/>
                </a:cubicBezTo>
                <a:cubicBezTo>
                  <a:pt x="231911" y="8762"/>
                  <a:pt x="290662" y="901"/>
                  <a:pt x="353015" y="73"/>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400"/>
            </a:lvl1pPr>
          </a:lstStyle>
          <a:p>
            <a:r>
              <a:rPr lang="fr-FR" noProof="0" dirty="0"/>
              <a:t>Insérer photo</a:t>
            </a:r>
          </a:p>
        </p:txBody>
      </p:sp>
      <p:pic>
        <p:nvPicPr>
          <p:cNvPr id="56" name="Graphic 55">
            <a:extLst>
              <a:ext uri="{FF2B5EF4-FFF2-40B4-BE49-F238E27FC236}">
                <a16:creationId xmlns:a16="http://schemas.microsoft.com/office/drawing/2014/main" id="{D849A9B4-D2FB-D0AA-2614-F06409E413CC}"/>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1783562" y="1815491"/>
            <a:ext cx="739754" cy="674204"/>
          </a:xfrm>
          <a:prstGeom prst="rect">
            <a:avLst/>
          </a:prstGeom>
        </p:spPr>
      </p:pic>
      <p:sp>
        <p:nvSpPr>
          <p:cNvPr id="57" name="Picture Placeholder 56">
            <a:extLst>
              <a:ext uri="{FF2B5EF4-FFF2-40B4-BE49-F238E27FC236}">
                <a16:creationId xmlns:a16="http://schemas.microsoft.com/office/drawing/2014/main" id="{C3F4C698-EC83-1976-C1FE-F87417E2EF38}"/>
              </a:ext>
            </a:extLst>
          </p:cNvPr>
          <p:cNvSpPr>
            <a:spLocks noGrp="1"/>
          </p:cNvSpPr>
          <p:nvPr userDrawn="1">
            <p:ph type="pic" sz="quarter" idx="14" hasCustomPrompt="1"/>
          </p:nvPr>
        </p:nvSpPr>
        <p:spPr>
          <a:xfrm>
            <a:off x="1519671" y="1774394"/>
            <a:ext cx="974609" cy="878763"/>
          </a:xfrm>
          <a:custGeom>
            <a:avLst/>
            <a:gdLst>
              <a:gd name="connsiteX0" fmla="*/ 353015 w 974609"/>
              <a:gd name="connsiteY0" fmla="*/ 73 h 878763"/>
              <a:gd name="connsiteX1" fmla="*/ 884354 w 974609"/>
              <a:gd name="connsiteY1" fmla="*/ 219764 h 878763"/>
              <a:gd name="connsiteX2" fmla="*/ 798093 w 974609"/>
              <a:gd name="connsiteY2" fmla="*/ 810011 h 878763"/>
              <a:gd name="connsiteX3" fmla="*/ 653957 w 974609"/>
              <a:gd name="connsiteY3" fmla="*/ 868509 h 878763"/>
              <a:gd name="connsiteX4" fmla="*/ 102463 w 974609"/>
              <a:gd name="connsiteY4" fmla="*/ 537910 h 878763"/>
              <a:gd name="connsiteX5" fmla="*/ 35359 w 974609"/>
              <a:gd name="connsiteY5" fmla="*/ 103319 h 878763"/>
              <a:gd name="connsiteX6" fmla="*/ 35208 w 974609"/>
              <a:gd name="connsiteY6" fmla="*/ 103221 h 878763"/>
              <a:gd name="connsiteX7" fmla="*/ 181473 w 974609"/>
              <a:gd name="connsiteY7" fmla="*/ 22277 h 878763"/>
              <a:gd name="connsiteX8" fmla="*/ 353015 w 974609"/>
              <a:gd name="connsiteY8" fmla="*/ 73 h 87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4609" h="878763">
                <a:moveTo>
                  <a:pt x="353015" y="73"/>
                </a:moveTo>
                <a:cubicBezTo>
                  <a:pt x="540076" y="-2410"/>
                  <a:pt x="759564" y="58405"/>
                  <a:pt x="884354" y="219764"/>
                </a:cubicBezTo>
                <a:cubicBezTo>
                  <a:pt x="1042073" y="423626"/>
                  <a:pt x="980272" y="688699"/>
                  <a:pt x="798093" y="810011"/>
                </a:cubicBezTo>
                <a:cubicBezTo>
                  <a:pt x="756053" y="838006"/>
                  <a:pt x="707601" y="858345"/>
                  <a:pt x="653957" y="868509"/>
                </a:cubicBezTo>
                <a:cubicBezTo>
                  <a:pt x="376096" y="921134"/>
                  <a:pt x="213795" y="765220"/>
                  <a:pt x="102463" y="537910"/>
                </a:cubicBezTo>
                <a:cubicBezTo>
                  <a:pt x="4777" y="338716"/>
                  <a:pt x="-34360" y="194703"/>
                  <a:pt x="35359" y="103319"/>
                </a:cubicBezTo>
                <a:lnTo>
                  <a:pt x="35208" y="103221"/>
                </a:lnTo>
                <a:cubicBezTo>
                  <a:pt x="61746" y="68368"/>
                  <a:pt x="114221" y="40297"/>
                  <a:pt x="181473" y="22277"/>
                </a:cubicBezTo>
                <a:cubicBezTo>
                  <a:pt x="231911" y="8762"/>
                  <a:pt x="290662" y="901"/>
                  <a:pt x="353015" y="73"/>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400"/>
            </a:lvl1pPr>
          </a:lstStyle>
          <a:p>
            <a:r>
              <a:rPr lang="fr-FR" noProof="0" dirty="0"/>
              <a:t>Insérer photo</a:t>
            </a:r>
          </a:p>
        </p:txBody>
      </p:sp>
      <p:sp>
        <p:nvSpPr>
          <p:cNvPr id="59" name="Text Placeholder 8">
            <a:extLst>
              <a:ext uri="{FF2B5EF4-FFF2-40B4-BE49-F238E27FC236}">
                <a16:creationId xmlns:a16="http://schemas.microsoft.com/office/drawing/2014/main" id="{E86FC55A-1685-55E3-3C47-1E29D28238FE}"/>
              </a:ext>
            </a:extLst>
          </p:cNvPr>
          <p:cNvSpPr>
            <a:spLocks noGrp="1"/>
          </p:cNvSpPr>
          <p:nvPr userDrawn="1">
            <p:ph type="body" sz="quarter" idx="43" hasCustomPrompt="1"/>
          </p:nvPr>
        </p:nvSpPr>
        <p:spPr>
          <a:xfrm>
            <a:off x="1049920" y="2825426"/>
            <a:ext cx="2013541" cy="184666"/>
          </a:xfrm>
          <a:prstGeom prst="rect">
            <a:avLst/>
          </a:prstGeom>
        </p:spPr>
        <p:txBody>
          <a:bodyPr lIns="0" tIns="0" rIns="0" bIns="0" anchor="b">
            <a:noAutofit/>
          </a:bodyPr>
          <a:lstStyle>
            <a:lvl1pPr marL="0" indent="0" algn="ctr">
              <a:lnSpc>
                <a:spcPct val="100000"/>
              </a:lnSpc>
              <a:spcBef>
                <a:spcPts val="0"/>
              </a:spcBef>
              <a:buNone/>
              <a:defRPr sz="1200" cap="none" spc="0" baseline="0">
                <a:solidFill>
                  <a:schemeClr val="accent2"/>
                </a:solidFill>
                <a:latin typeface="+mj-lt"/>
              </a:defRPr>
            </a:lvl1pPr>
          </a:lstStyle>
          <a:p>
            <a:pPr lvl="0"/>
            <a:r>
              <a:rPr lang="fr-FR" dirty="0"/>
              <a:t>Prénom Nom</a:t>
            </a:r>
          </a:p>
        </p:txBody>
      </p:sp>
      <p:sp>
        <p:nvSpPr>
          <p:cNvPr id="61" name="Text Placeholder 10">
            <a:extLst>
              <a:ext uri="{FF2B5EF4-FFF2-40B4-BE49-F238E27FC236}">
                <a16:creationId xmlns:a16="http://schemas.microsoft.com/office/drawing/2014/main" id="{F47FA891-4A30-B2C4-3764-519A1144BA58}"/>
              </a:ext>
            </a:extLst>
          </p:cNvPr>
          <p:cNvSpPr>
            <a:spLocks noGrp="1"/>
          </p:cNvSpPr>
          <p:nvPr userDrawn="1">
            <p:ph type="body" sz="quarter" idx="116" hasCustomPrompt="1"/>
          </p:nvPr>
        </p:nvSpPr>
        <p:spPr>
          <a:xfrm>
            <a:off x="1049920" y="3058649"/>
            <a:ext cx="2013541" cy="153888"/>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63" name="Text Placeholder 10">
            <a:extLst>
              <a:ext uri="{FF2B5EF4-FFF2-40B4-BE49-F238E27FC236}">
                <a16:creationId xmlns:a16="http://schemas.microsoft.com/office/drawing/2014/main" id="{E1AAB931-0FDB-AE50-4FE3-B4B1A8296E39}"/>
              </a:ext>
            </a:extLst>
          </p:cNvPr>
          <p:cNvSpPr>
            <a:spLocks noGrp="1"/>
          </p:cNvSpPr>
          <p:nvPr userDrawn="1">
            <p:ph type="body" sz="quarter" idx="117" hasCustomPrompt="1"/>
          </p:nvPr>
        </p:nvSpPr>
        <p:spPr>
          <a:xfrm>
            <a:off x="1049920" y="3464800"/>
            <a:ext cx="2013541" cy="138499"/>
          </a:xfrm>
          <a:prstGeom prst="rect">
            <a:avLst/>
          </a:prstGeom>
        </p:spPr>
        <p:txBody>
          <a:bodyPr lIns="0" tIns="0" rIns="0" bIns="0" anchor="b">
            <a:noAutofit/>
          </a:bodyPr>
          <a:lstStyle>
            <a:lvl1pPr marL="0" indent="0" algn="ctr">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65" name="Text Placeholder 10">
            <a:extLst>
              <a:ext uri="{FF2B5EF4-FFF2-40B4-BE49-F238E27FC236}">
                <a16:creationId xmlns:a16="http://schemas.microsoft.com/office/drawing/2014/main" id="{DF7B13AE-39C6-8DC9-7147-E2F5506B1EBF}"/>
              </a:ext>
            </a:extLst>
          </p:cNvPr>
          <p:cNvSpPr>
            <a:spLocks noGrp="1"/>
          </p:cNvSpPr>
          <p:nvPr userDrawn="1">
            <p:ph type="body" sz="quarter" idx="118" hasCustomPrompt="1"/>
          </p:nvPr>
        </p:nvSpPr>
        <p:spPr>
          <a:xfrm>
            <a:off x="1049920" y="3672384"/>
            <a:ext cx="2013541" cy="138499"/>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cxnSp>
        <p:nvCxnSpPr>
          <p:cNvPr id="66" name="Straight Connector 65">
            <a:extLst>
              <a:ext uri="{FF2B5EF4-FFF2-40B4-BE49-F238E27FC236}">
                <a16:creationId xmlns:a16="http://schemas.microsoft.com/office/drawing/2014/main" id="{2DA3143B-4970-22F7-B709-6793E429828C}"/>
              </a:ext>
            </a:extLst>
          </p:cNvPr>
          <p:cNvCxnSpPr>
            <a:cxnSpLocks/>
          </p:cNvCxnSpPr>
          <p:nvPr userDrawn="1"/>
        </p:nvCxnSpPr>
        <p:spPr>
          <a:xfrm>
            <a:off x="3647075" y="3303370"/>
            <a:ext cx="184985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Text Placeholder 8">
            <a:extLst>
              <a:ext uri="{FF2B5EF4-FFF2-40B4-BE49-F238E27FC236}">
                <a16:creationId xmlns:a16="http://schemas.microsoft.com/office/drawing/2014/main" id="{BA9ED83D-9202-07A0-B083-797DC5BC939E}"/>
              </a:ext>
            </a:extLst>
          </p:cNvPr>
          <p:cNvSpPr>
            <a:spLocks noGrp="1"/>
          </p:cNvSpPr>
          <p:nvPr userDrawn="1">
            <p:ph type="body" sz="quarter" idx="119" hasCustomPrompt="1"/>
          </p:nvPr>
        </p:nvSpPr>
        <p:spPr>
          <a:xfrm>
            <a:off x="3565231" y="2825426"/>
            <a:ext cx="2013541" cy="184666"/>
          </a:xfrm>
          <a:prstGeom prst="rect">
            <a:avLst/>
          </a:prstGeom>
        </p:spPr>
        <p:txBody>
          <a:bodyPr lIns="0" tIns="0" rIns="0" bIns="0" anchor="b">
            <a:noAutofit/>
          </a:bodyPr>
          <a:lstStyle>
            <a:lvl1pPr marL="0" indent="0" algn="ctr">
              <a:lnSpc>
                <a:spcPct val="100000"/>
              </a:lnSpc>
              <a:spcBef>
                <a:spcPts val="0"/>
              </a:spcBef>
              <a:buNone/>
              <a:defRPr sz="1200" cap="none" spc="0" baseline="0">
                <a:solidFill>
                  <a:schemeClr val="accent2"/>
                </a:solidFill>
                <a:latin typeface="+mj-lt"/>
              </a:defRPr>
            </a:lvl1pPr>
          </a:lstStyle>
          <a:p>
            <a:pPr lvl="0"/>
            <a:r>
              <a:rPr lang="fr-FR" dirty="0"/>
              <a:t>Prénom Nom</a:t>
            </a:r>
          </a:p>
        </p:txBody>
      </p:sp>
      <p:sp>
        <p:nvSpPr>
          <p:cNvPr id="68" name="Text Placeholder 10">
            <a:extLst>
              <a:ext uri="{FF2B5EF4-FFF2-40B4-BE49-F238E27FC236}">
                <a16:creationId xmlns:a16="http://schemas.microsoft.com/office/drawing/2014/main" id="{1CE2E7B9-166D-473B-7BC9-1FDFA52D504A}"/>
              </a:ext>
            </a:extLst>
          </p:cNvPr>
          <p:cNvSpPr>
            <a:spLocks noGrp="1"/>
          </p:cNvSpPr>
          <p:nvPr userDrawn="1">
            <p:ph type="body" sz="quarter" idx="120" hasCustomPrompt="1"/>
          </p:nvPr>
        </p:nvSpPr>
        <p:spPr>
          <a:xfrm>
            <a:off x="3565231" y="3058649"/>
            <a:ext cx="2013541" cy="153888"/>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69" name="Text Placeholder 10">
            <a:extLst>
              <a:ext uri="{FF2B5EF4-FFF2-40B4-BE49-F238E27FC236}">
                <a16:creationId xmlns:a16="http://schemas.microsoft.com/office/drawing/2014/main" id="{43AECC03-DC8F-A18E-D90B-69ED3A1E2C88}"/>
              </a:ext>
            </a:extLst>
          </p:cNvPr>
          <p:cNvSpPr>
            <a:spLocks noGrp="1"/>
          </p:cNvSpPr>
          <p:nvPr userDrawn="1">
            <p:ph type="body" sz="quarter" idx="121" hasCustomPrompt="1"/>
          </p:nvPr>
        </p:nvSpPr>
        <p:spPr>
          <a:xfrm>
            <a:off x="3565231" y="3464800"/>
            <a:ext cx="2013541" cy="138499"/>
          </a:xfrm>
          <a:prstGeom prst="rect">
            <a:avLst/>
          </a:prstGeom>
        </p:spPr>
        <p:txBody>
          <a:bodyPr lIns="0" tIns="0" rIns="0" bIns="0" anchor="b">
            <a:noAutofit/>
          </a:bodyPr>
          <a:lstStyle>
            <a:lvl1pPr marL="0" indent="0" algn="ctr">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70" name="Text Placeholder 10">
            <a:extLst>
              <a:ext uri="{FF2B5EF4-FFF2-40B4-BE49-F238E27FC236}">
                <a16:creationId xmlns:a16="http://schemas.microsoft.com/office/drawing/2014/main" id="{6E827D5C-6F59-37FB-DCE4-FE05BF53C468}"/>
              </a:ext>
            </a:extLst>
          </p:cNvPr>
          <p:cNvSpPr>
            <a:spLocks noGrp="1"/>
          </p:cNvSpPr>
          <p:nvPr userDrawn="1">
            <p:ph type="body" sz="quarter" idx="122" hasCustomPrompt="1"/>
          </p:nvPr>
        </p:nvSpPr>
        <p:spPr>
          <a:xfrm>
            <a:off x="3565231" y="3672384"/>
            <a:ext cx="2013541" cy="138499"/>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cxnSp>
        <p:nvCxnSpPr>
          <p:cNvPr id="71" name="Straight Connector 70">
            <a:extLst>
              <a:ext uri="{FF2B5EF4-FFF2-40B4-BE49-F238E27FC236}">
                <a16:creationId xmlns:a16="http://schemas.microsoft.com/office/drawing/2014/main" id="{1AA4F678-E7D4-2045-FBA7-5FDEE19A5BC1}"/>
              </a:ext>
            </a:extLst>
          </p:cNvPr>
          <p:cNvCxnSpPr>
            <a:cxnSpLocks/>
          </p:cNvCxnSpPr>
          <p:nvPr userDrawn="1"/>
        </p:nvCxnSpPr>
        <p:spPr>
          <a:xfrm>
            <a:off x="6162385" y="3303370"/>
            <a:ext cx="184985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Text Placeholder 8">
            <a:extLst>
              <a:ext uri="{FF2B5EF4-FFF2-40B4-BE49-F238E27FC236}">
                <a16:creationId xmlns:a16="http://schemas.microsoft.com/office/drawing/2014/main" id="{1E7FEE2E-FA90-0FAF-0D6B-6134459CD3B9}"/>
              </a:ext>
            </a:extLst>
          </p:cNvPr>
          <p:cNvSpPr>
            <a:spLocks noGrp="1"/>
          </p:cNvSpPr>
          <p:nvPr userDrawn="1">
            <p:ph type="body" sz="quarter" idx="123" hasCustomPrompt="1"/>
          </p:nvPr>
        </p:nvSpPr>
        <p:spPr>
          <a:xfrm>
            <a:off x="6080541" y="2825426"/>
            <a:ext cx="2013541" cy="184666"/>
          </a:xfrm>
          <a:prstGeom prst="rect">
            <a:avLst/>
          </a:prstGeom>
        </p:spPr>
        <p:txBody>
          <a:bodyPr lIns="0" tIns="0" rIns="0" bIns="0" anchor="b">
            <a:noAutofit/>
          </a:bodyPr>
          <a:lstStyle>
            <a:lvl1pPr marL="0" indent="0" algn="ctr">
              <a:lnSpc>
                <a:spcPct val="100000"/>
              </a:lnSpc>
              <a:spcBef>
                <a:spcPts val="0"/>
              </a:spcBef>
              <a:buNone/>
              <a:defRPr sz="1200" cap="none" spc="0" baseline="0">
                <a:solidFill>
                  <a:schemeClr val="accent2"/>
                </a:solidFill>
                <a:latin typeface="+mj-lt"/>
              </a:defRPr>
            </a:lvl1pPr>
          </a:lstStyle>
          <a:p>
            <a:pPr lvl="0"/>
            <a:r>
              <a:rPr lang="fr-FR" dirty="0"/>
              <a:t>Prénom Nom</a:t>
            </a:r>
          </a:p>
        </p:txBody>
      </p:sp>
      <p:sp>
        <p:nvSpPr>
          <p:cNvPr id="73" name="Text Placeholder 10">
            <a:extLst>
              <a:ext uri="{FF2B5EF4-FFF2-40B4-BE49-F238E27FC236}">
                <a16:creationId xmlns:a16="http://schemas.microsoft.com/office/drawing/2014/main" id="{6E16C184-252D-78B8-072F-E502DB800EAC}"/>
              </a:ext>
            </a:extLst>
          </p:cNvPr>
          <p:cNvSpPr>
            <a:spLocks noGrp="1"/>
          </p:cNvSpPr>
          <p:nvPr userDrawn="1">
            <p:ph type="body" sz="quarter" idx="124" hasCustomPrompt="1"/>
          </p:nvPr>
        </p:nvSpPr>
        <p:spPr>
          <a:xfrm>
            <a:off x="6080541" y="3058649"/>
            <a:ext cx="2013541" cy="153888"/>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10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74" name="Text Placeholder 10">
            <a:extLst>
              <a:ext uri="{FF2B5EF4-FFF2-40B4-BE49-F238E27FC236}">
                <a16:creationId xmlns:a16="http://schemas.microsoft.com/office/drawing/2014/main" id="{01C60828-DA99-6CF3-6723-4494DAF43737}"/>
              </a:ext>
            </a:extLst>
          </p:cNvPr>
          <p:cNvSpPr>
            <a:spLocks noGrp="1"/>
          </p:cNvSpPr>
          <p:nvPr userDrawn="1">
            <p:ph type="body" sz="quarter" idx="125" hasCustomPrompt="1"/>
          </p:nvPr>
        </p:nvSpPr>
        <p:spPr>
          <a:xfrm>
            <a:off x="6080541" y="3464800"/>
            <a:ext cx="2013541" cy="138499"/>
          </a:xfrm>
          <a:prstGeom prst="rect">
            <a:avLst/>
          </a:prstGeom>
        </p:spPr>
        <p:txBody>
          <a:bodyPr lIns="0" tIns="0" rIns="0" bIns="0" anchor="b">
            <a:noAutofit/>
          </a:bodyPr>
          <a:lstStyle>
            <a:lvl1pPr marL="0" indent="0" algn="ctr">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75" name="Text Placeholder 10">
            <a:extLst>
              <a:ext uri="{FF2B5EF4-FFF2-40B4-BE49-F238E27FC236}">
                <a16:creationId xmlns:a16="http://schemas.microsoft.com/office/drawing/2014/main" id="{296F737C-B67B-00E8-0111-CF2B57EDC774}"/>
              </a:ext>
            </a:extLst>
          </p:cNvPr>
          <p:cNvSpPr>
            <a:spLocks noGrp="1"/>
          </p:cNvSpPr>
          <p:nvPr userDrawn="1">
            <p:ph type="body" sz="quarter" idx="126" hasCustomPrompt="1"/>
          </p:nvPr>
        </p:nvSpPr>
        <p:spPr>
          <a:xfrm>
            <a:off x="6080541" y="3672384"/>
            <a:ext cx="2013541" cy="138499"/>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spTree>
    <p:extLst>
      <p:ext uri="{BB962C8B-B14F-4D97-AF65-F5344CB8AC3E}">
        <p14:creationId xmlns:p14="http://schemas.microsoft.com/office/powerpoint/2010/main" val="3447520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2">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E7F3029-3AD9-E456-A6FF-3D2348DFCEEB}"/>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4" name="Graphic 9">
            <a:extLst>
              <a:ext uri="{FF2B5EF4-FFF2-40B4-BE49-F238E27FC236}">
                <a16:creationId xmlns:a16="http://schemas.microsoft.com/office/drawing/2014/main" id="{7A819124-3705-42BA-BAA6-D0BEDEF7DCFA}"/>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ABAFA572-4DDE-C15F-3C15-DBED8EF1C0B1}"/>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01ED8B08-5043-A578-CA8D-E0DE1E9D11CF}"/>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7" name="Graphic 6">
            <a:extLst>
              <a:ext uri="{FF2B5EF4-FFF2-40B4-BE49-F238E27FC236}">
                <a16:creationId xmlns:a16="http://schemas.microsoft.com/office/drawing/2014/main" id="{5AF8252D-CF05-37DD-351A-AC8C147B9CDF}"/>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8" name="Text Placeholder 8">
            <a:extLst>
              <a:ext uri="{FF2B5EF4-FFF2-40B4-BE49-F238E27FC236}">
                <a16:creationId xmlns:a16="http://schemas.microsoft.com/office/drawing/2014/main" id="{FB2625A3-D244-DFF2-03A7-FE3CF0406B23}"/>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9" name="Title 6">
            <a:extLst>
              <a:ext uri="{FF2B5EF4-FFF2-40B4-BE49-F238E27FC236}">
                <a16:creationId xmlns:a16="http://schemas.microsoft.com/office/drawing/2014/main" id="{AC4E7468-C134-BF8E-2263-6F9DA0ABB9A2}"/>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11" name="Rectangle: Rounded Corners 104">
            <a:extLst>
              <a:ext uri="{FF2B5EF4-FFF2-40B4-BE49-F238E27FC236}">
                <a16:creationId xmlns:a16="http://schemas.microsoft.com/office/drawing/2014/main" id="{0C5224CD-FCB0-4F83-C44B-FCDBE465AA91}"/>
              </a:ext>
            </a:extLst>
          </p:cNvPr>
          <p:cNvSpPr/>
          <p:nvPr userDrawn="1"/>
        </p:nvSpPr>
        <p:spPr>
          <a:xfrm>
            <a:off x="708821" y="1206220"/>
            <a:ext cx="2457454" cy="955676"/>
          </a:xfrm>
          <a:prstGeom prst="roundRect">
            <a:avLst>
              <a:gd name="adj" fmla="val 8232"/>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cxnSp>
        <p:nvCxnSpPr>
          <p:cNvPr id="14" name="Straight Connector 13">
            <a:extLst>
              <a:ext uri="{FF2B5EF4-FFF2-40B4-BE49-F238E27FC236}">
                <a16:creationId xmlns:a16="http://schemas.microsoft.com/office/drawing/2014/main" id="{580C70B8-EACA-3E6C-6EB9-37B4020844D5}"/>
              </a:ext>
            </a:extLst>
          </p:cNvPr>
          <p:cNvCxnSpPr>
            <a:cxnSpLocks/>
          </p:cNvCxnSpPr>
          <p:nvPr userDrawn="1"/>
        </p:nvCxnSpPr>
        <p:spPr>
          <a:xfrm>
            <a:off x="1694518" y="1735624"/>
            <a:ext cx="920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8" name="Graphic 87">
            <a:extLst>
              <a:ext uri="{FF2B5EF4-FFF2-40B4-BE49-F238E27FC236}">
                <a16:creationId xmlns:a16="http://schemas.microsoft.com/office/drawing/2014/main" id="{B43665FE-F028-3602-64B0-68EA8BEA8C46}"/>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1019542" y="1476034"/>
            <a:ext cx="407133" cy="371057"/>
          </a:xfrm>
          <a:prstGeom prst="rect">
            <a:avLst/>
          </a:prstGeom>
        </p:spPr>
      </p:pic>
      <p:sp>
        <p:nvSpPr>
          <p:cNvPr id="107" name="Picture Placeholder 106">
            <a:extLst>
              <a:ext uri="{FF2B5EF4-FFF2-40B4-BE49-F238E27FC236}">
                <a16:creationId xmlns:a16="http://schemas.microsoft.com/office/drawing/2014/main" id="{06E921FB-98E2-D469-0190-9275AE92DD6D}"/>
              </a:ext>
            </a:extLst>
          </p:cNvPr>
          <p:cNvSpPr>
            <a:spLocks noGrp="1"/>
          </p:cNvSpPr>
          <p:nvPr userDrawn="1">
            <p:ph type="pic" sz="quarter" idx="14" hasCustomPrompt="1"/>
          </p:nvPr>
        </p:nvSpPr>
        <p:spPr>
          <a:xfrm>
            <a:off x="903450" y="1453415"/>
            <a:ext cx="536388" cy="483639"/>
          </a:xfrm>
          <a:custGeom>
            <a:avLst/>
            <a:gdLst>
              <a:gd name="connsiteX0" fmla="*/ 194286 w 536388"/>
              <a:gd name="connsiteY0" fmla="*/ 41 h 483639"/>
              <a:gd name="connsiteX1" fmla="*/ 486715 w 536388"/>
              <a:gd name="connsiteY1" fmla="*/ 120951 h 483639"/>
              <a:gd name="connsiteX2" fmla="*/ 439241 w 536388"/>
              <a:gd name="connsiteY2" fmla="*/ 445801 h 483639"/>
              <a:gd name="connsiteX3" fmla="*/ 359913 w 536388"/>
              <a:gd name="connsiteY3" fmla="*/ 477996 h 483639"/>
              <a:gd name="connsiteX4" fmla="*/ 56391 w 536388"/>
              <a:gd name="connsiteY4" fmla="*/ 296046 h 483639"/>
              <a:gd name="connsiteX5" fmla="*/ 19460 w 536388"/>
              <a:gd name="connsiteY5" fmla="*/ 56864 h 483639"/>
              <a:gd name="connsiteX6" fmla="*/ 19377 w 536388"/>
              <a:gd name="connsiteY6" fmla="*/ 56810 h 483639"/>
              <a:gd name="connsiteX7" fmla="*/ 99876 w 536388"/>
              <a:gd name="connsiteY7" fmla="*/ 12261 h 483639"/>
              <a:gd name="connsiteX8" fmla="*/ 194286 w 536388"/>
              <a:gd name="connsiteY8" fmla="*/ 41 h 48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88" h="483639">
                <a:moveTo>
                  <a:pt x="194286" y="41"/>
                </a:moveTo>
                <a:cubicBezTo>
                  <a:pt x="297237" y="-1326"/>
                  <a:pt x="418036" y="32145"/>
                  <a:pt x="486715" y="120951"/>
                </a:cubicBezTo>
                <a:cubicBezTo>
                  <a:pt x="573518" y="233149"/>
                  <a:pt x="539505" y="379036"/>
                  <a:pt x="439241" y="445801"/>
                </a:cubicBezTo>
                <a:cubicBezTo>
                  <a:pt x="416103" y="461208"/>
                  <a:pt x="389437" y="472402"/>
                  <a:pt x="359913" y="477996"/>
                </a:cubicBezTo>
                <a:cubicBezTo>
                  <a:pt x="206989" y="506959"/>
                  <a:pt x="117664" y="421150"/>
                  <a:pt x="56391" y="296046"/>
                </a:cubicBezTo>
                <a:cubicBezTo>
                  <a:pt x="2629" y="186418"/>
                  <a:pt x="-18911" y="107158"/>
                  <a:pt x="19460" y="56864"/>
                </a:cubicBezTo>
                <a:lnTo>
                  <a:pt x="19377" y="56810"/>
                </a:lnTo>
                <a:cubicBezTo>
                  <a:pt x="33982" y="37628"/>
                  <a:pt x="62863" y="22179"/>
                  <a:pt x="99876" y="12261"/>
                </a:cubicBezTo>
                <a:cubicBezTo>
                  <a:pt x="127635" y="4823"/>
                  <a:pt x="159969" y="496"/>
                  <a:pt x="194286" y="41"/>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800"/>
            </a:lvl1pPr>
          </a:lstStyle>
          <a:p>
            <a:r>
              <a:rPr lang="fr-FR" noProof="0" dirty="0"/>
              <a:t>Insérer photo</a:t>
            </a:r>
          </a:p>
        </p:txBody>
      </p:sp>
      <p:sp>
        <p:nvSpPr>
          <p:cNvPr id="108" name="Text Placeholder 8">
            <a:extLst>
              <a:ext uri="{FF2B5EF4-FFF2-40B4-BE49-F238E27FC236}">
                <a16:creationId xmlns:a16="http://schemas.microsoft.com/office/drawing/2014/main" id="{9481859F-0DB9-A9A1-3A3C-8BA9A2C46911}"/>
              </a:ext>
            </a:extLst>
          </p:cNvPr>
          <p:cNvSpPr>
            <a:spLocks noGrp="1"/>
          </p:cNvSpPr>
          <p:nvPr userDrawn="1">
            <p:ph type="body" sz="quarter" idx="43" hasCustomPrompt="1"/>
          </p:nvPr>
        </p:nvSpPr>
        <p:spPr>
          <a:xfrm>
            <a:off x="1694519" y="1344696"/>
            <a:ext cx="1280135" cy="153888"/>
          </a:xfrm>
          <a:prstGeom prst="rect">
            <a:avLst/>
          </a:prstGeom>
        </p:spPr>
        <p:txBody>
          <a:bodyPr lIns="0" tIns="0" rIns="0" bIns="0" anchor="b">
            <a:noAutofit/>
          </a:bodyPr>
          <a:lstStyle>
            <a:lvl1pPr marL="0" indent="0" algn="l">
              <a:lnSpc>
                <a:spcPct val="100000"/>
              </a:lnSpc>
              <a:spcBef>
                <a:spcPts val="0"/>
              </a:spcBef>
              <a:buNone/>
              <a:defRPr sz="1000" cap="none" spc="0" baseline="0">
                <a:solidFill>
                  <a:schemeClr val="accent2"/>
                </a:solidFill>
                <a:latin typeface="+mj-lt"/>
              </a:defRPr>
            </a:lvl1pPr>
          </a:lstStyle>
          <a:p>
            <a:pPr lvl="0"/>
            <a:r>
              <a:rPr lang="fr-FR" dirty="0"/>
              <a:t>Prénom Nom</a:t>
            </a:r>
          </a:p>
        </p:txBody>
      </p:sp>
      <p:sp>
        <p:nvSpPr>
          <p:cNvPr id="109" name="Text Placeholder 10">
            <a:extLst>
              <a:ext uri="{FF2B5EF4-FFF2-40B4-BE49-F238E27FC236}">
                <a16:creationId xmlns:a16="http://schemas.microsoft.com/office/drawing/2014/main" id="{70DE04E4-904B-0185-85C3-7B75071388A4}"/>
              </a:ext>
            </a:extLst>
          </p:cNvPr>
          <p:cNvSpPr>
            <a:spLocks noGrp="1"/>
          </p:cNvSpPr>
          <p:nvPr userDrawn="1">
            <p:ph type="body" sz="quarter" idx="116" hasCustomPrompt="1"/>
          </p:nvPr>
        </p:nvSpPr>
        <p:spPr>
          <a:xfrm>
            <a:off x="1694519" y="1540160"/>
            <a:ext cx="1280135" cy="1384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110" name="Text Placeholder 10">
            <a:extLst>
              <a:ext uri="{FF2B5EF4-FFF2-40B4-BE49-F238E27FC236}">
                <a16:creationId xmlns:a16="http://schemas.microsoft.com/office/drawing/2014/main" id="{7BF1F864-E155-4A4D-2C79-3741AC3D22C7}"/>
              </a:ext>
            </a:extLst>
          </p:cNvPr>
          <p:cNvSpPr>
            <a:spLocks noGrp="1"/>
          </p:cNvSpPr>
          <p:nvPr userDrawn="1">
            <p:ph type="body" sz="quarter" idx="117" hasCustomPrompt="1"/>
          </p:nvPr>
        </p:nvSpPr>
        <p:spPr>
          <a:xfrm>
            <a:off x="1694519" y="1792587"/>
            <a:ext cx="1280135" cy="123111"/>
          </a:xfrm>
          <a:prstGeom prst="rect">
            <a:avLst/>
          </a:prstGeom>
        </p:spPr>
        <p:txBody>
          <a:bodyPr lIns="0" tIns="0" rIns="0" bIns="0" anchor="b">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11" name="Text Placeholder 10">
            <a:extLst>
              <a:ext uri="{FF2B5EF4-FFF2-40B4-BE49-F238E27FC236}">
                <a16:creationId xmlns:a16="http://schemas.microsoft.com/office/drawing/2014/main" id="{63557475-ADBE-92A8-02A4-7E19E80D2359}"/>
              </a:ext>
            </a:extLst>
          </p:cNvPr>
          <p:cNvSpPr>
            <a:spLocks noGrp="1"/>
          </p:cNvSpPr>
          <p:nvPr userDrawn="1">
            <p:ph type="body" sz="quarter" idx="118" hasCustomPrompt="1"/>
          </p:nvPr>
        </p:nvSpPr>
        <p:spPr>
          <a:xfrm>
            <a:off x="1694519" y="1933303"/>
            <a:ext cx="1280135" cy="123111"/>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sp>
        <p:nvSpPr>
          <p:cNvPr id="122" name="Rectangle: Rounded Corners 104">
            <a:extLst>
              <a:ext uri="{FF2B5EF4-FFF2-40B4-BE49-F238E27FC236}">
                <a16:creationId xmlns:a16="http://schemas.microsoft.com/office/drawing/2014/main" id="{676E4213-760A-CBF5-F8D7-D4E7F4A54371}"/>
              </a:ext>
            </a:extLst>
          </p:cNvPr>
          <p:cNvSpPr/>
          <p:nvPr userDrawn="1"/>
        </p:nvSpPr>
        <p:spPr>
          <a:xfrm>
            <a:off x="708821" y="2300344"/>
            <a:ext cx="2457454" cy="955676"/>
          </a:xfrm>
          <a:prstGeom prst="roundRect">
            <a:avLst>
              <a:gd name="adj" fmla="val 8232"/>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cxnSp>
        <p:nvCxnSpPr>
          <p:cNvPr id="123" name="Straight Connector 122">
            <a:extLst>
              <a:ext uri="{FF2B5EF4-FFF2-40B4-BE49-F238E27FC236}">
                <a16:creationId xmlns:a16="http://schemas.microsoft.com/office/drawing/2014/main" id="{CEFEA896-AF8C-CF3C-DFA7-C4BFFBE06003}"/>
              </a:ext>
            </a:extLst>
          </p:cNvPr>
          <p:cNvCxnSpPr>
            <a:cxnSpLocks/>
          </p:cNvCxnSpPr>
          <p:nvPr userDrawn="1"/>
        </p:nvCxnSpPr>
        <p:spPr>
          <a:xfrm>
            <a:off x="1694518" y="2829748"/>
            <a:ext cx="920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4" name="Graphic 123">
            <a:extLst>
              <a:ext uri="{FF2B5EF4-FFF2-40B4-BE49-F238E27FC236}">
                <a16:creationId xmlns:a16="http://schemas.microsoft.com/office/drawing/2014/main" id="{BA57ED36-DE68-5977-8024-FEA675CE2EBB}"/>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1019542" y="2570158"/>
            <a:ext cx="407133" cy="371057"/>
          </a:xfrm>
          <a:prstGeom prst="rect">
            <a:avLst/>
          </a:prstGeom>
        </p:spPr>
      </p:pic>
      <p:sp>
        <p:nvSpPr>
          <p:cNvPr id="125" name="Picture Placeholder 124">
            <a:extLst>
              <a:ext uri="{FF2B5EF4-FFF2-40B4-BE49-F238E27FC236}">
                <a16:creationId xmlns:a16="http://schemas.microsoft.com/office/drawing/2014/main" id="{75982D38-85A2-8B6B-AAB1-E73B5BC782CE}"/>
              </a:ext>
            </a:extLst>
          </p:cNvPr>
          <p:cNvSpPr>
            <a:spLocks noGrp="1"/>
          </p:cNvSpPr>
          <p:nvPr userDrawn="1">
            <p:ph type="pic" sz="quarter" idx="119" hasCustomPrompt="1"/>
          </p:nvPr>
        </p:nvSpPr>
        <p:spPr>
          <a:xfrm>
            <a:off x="903450" y="2547539"/>
            <a:ext cx="536388" cy="483639"/>
          </a:xfrm>
          <a:custGeom>
            <a:avLst/>
            <a:gdLst>
              <a:gd name="connsiteX0" fmla="*/ 194286 w 536388"/>
              <a:gd name="connsiteY0" fmla="*/ 41 h 483639"/>
              <a:gd name="connsiteX1" fmla="*/ 486715 w 536388"/>
              <a:gd name="connsiteY1" fmla="*/ 120951 h 483639"/>
              <a:gd name="connsiteX2" fmla="*/ 439241 w 536388"/>
              <a:gd name="connsiteY2" fmla="*/ 445801 h 483639"/>
              <a:gd name="connsiteX3" fmla="*/ 359913 w 536388"/>
              <a:gd name="connsiteY3" fmla="*/ 477996 h 483639"/>
              <a:gd name="connsiteX4" fmla="*/ 56391 w 536388"/>
              <a:gd name="connsiteY4" fmla="*/ 296046 h 483639"/>
              <a:gd name="connsiteX5" fmla="*/ 19460 w 536388"/>
              <a:gd name="connsiteY5" fmla="*/ 56864 h 483639"/>
              <a:gd name="connsiteX6" fmla="*/ 19377 w 536388"/>
              <a:gd name="connsiteY6" fmla="*/ 56810 h 483639"/>
              <a:gd name="connsiteX7" fmla="*/ 99876 w 536388"/>
              <a:gd name="connsiteY7" fmla="*/ 12261 h 483639"/>
              <a:gd name="connsiteX8" fmla="*/ 194286 w 536388"/>
              <a:gd name="connsiteY8" fmla="*/ 41 h 48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88" h="483639">
                <a:moveTo>
                  <a:pt x="194286" y="41"/>
                </a:moveTo>
                <a:cubicBezTo>
                  <a:pt x="297237" y="-1326"/>
                  <a:pt x="418036" y="32145"/>
                  <a:pt x="486715" y="120951"/>
                </a:cubicBezTo>
                <a:cubicBezTo>
                  <a:pt x="573518" y="233149"/>
                  <a:pt x="539505" y="379036"/>
                  <a:pt x="439241" y="445801"/>
                </a:cubicBezTo>
                <a:cubicBezTo>
                  <a:pt x="416103" y="461208"/>
                  <a:pt x="389437" y="472402"/>
                  <a:pt x="359913" y="477996"/>
                </a:cubicBezTo>
                <a:cubicBezTo>
                  <a:pt x="206989" y="506959"/>
                  <a:pt x="117664" y="421150"/>
                  <a:pt x="56391" y="296046"/>
                </a:cubicBezTo>
                <a:cubicBezTo>
                  <a:pt x="2629" y="186418"/>
                  <a:pt x="-18911" y="107158"/>
                  <a:pt x="19460" y="56864"/>
                </a:cubicBezTo>
                <a:lnTo>
                  <a:pt x="19377" y="56810"/>
                </a:lnTo>
                <a:cubicBezTo>
                  <a:pt x="33982" y="37628"/>
                  <a:pt x="62863" y="22179"/>
                  <a:pt x="99876" y="12261"/>
                </a:cubicBezTo>
                <a:cubicBezTo>
                  <a:pt x="127635" y="4823"/>
                  <a:pt x="159969" y="496"/>
                  <a:pt x="194286" y="41"/>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800"/>
            </a:lvl1pPr>
          </a:lstStyle>
          <a:p>
            <a:r>
              <a:rPr lang="fr-FR" noProof="0" dirty="0"/>
              <a:t>Insérer photo</a:t>
            </a:r>
          </a:p>
        </p:txBody>
      </p:sp>
      <p:sp>
        <p:nvSpPr>
          <p:cNvPr id="126" name="Text Placeholder 8">
            <a:extLst>
              <a:ext uri="{FF2B5EF4-FFF2-40B4-BE49-F238E27FC236}">
                <a16:creationId xmlns:a16="http://schemas.microsoft.com/office/drawing/2014/main" id="{0C55633F-8BF4-BF1F-9417-521A501F1179}"/>
              </a:ext>
            </a:extLst>
          </p:cNvPr>
          <p:cNvSpPr>
            <a:spLocks noGrp="1"/>
          </p:cNvSpPr>
          <p:nvPr userDrawn="1">
            <p:ph type="body" sz="quarter" idx="120" hasCustomPrompt="1"/>
          </p:nvPr>
        </p:nvSpPr>
        <p:spPr>
          <a:xfrm>
            <a:off x="1694519" y="2438820"/>
            <a:ext cx="1280135" cy="153888"/>
          </a:xfrm>
          <a:prstGeom prst="rect">
            <a:avLst/>
          </a:prstGeom>
        </p:spPr>
        <p:txBody>
          <a:bodyPr lIns="0" tIns="0" rIns="0" bIns="0" anchor="b">
            <a:noAutofit/>
          </a:bodyPr>
          <a:lstStyle>
            <a:lvl1pPr marL="0" indent="0" algn="l">
              <a:lnSpc>
                <a:spcPct val="100000"/>
              </a:lnSpc>
              <a:spcBef>
                <a:spcPts val="0"/>
              </a:spcBef>
              <a:buNone/>
              <a:defRPr sz="1000" cap="none" spc="0" baseline="0">
                <a:solidFill>
                  <a:schemeClr val="accent2"/>
                </a:solidFill>
                <a:latin typeface="+mj-lt"/>
              </a:defRPr>
            </a:lvl1pPr>
          </a:lstStyle>
          <a:p>
            <a:pPr lvl="0"/>
            <a:r>
              <a:rPr lang="fr-FR" dirty="0"/>
              <a:t>Prénom Nom</a:t>
            </a:r>
          </a:p>
        </p:txBody>
      </p:sp>
      <p:sp>
        <p:nvSpPr>
          <p:cNvPr id="127" name="Text Placeholder 10">
            <a:extLst>
              <a:ext uri="{FF2B5EF4-FFF2-40B4-BE49-F238E27FC236}">
                <a16:creationId xmlns:a16="http://schemas.microsoft.com/office/drawing/2014/main" id="{C2ACB708-8A71-01FD-287F-DFABC04B8E63}"/>
              </a:ext>
            </a:extLst>
          </p:cNvPr>
          <p:cNvSpPr>
            <a:spLocks noGrp="1"/>
          </p:cNvSpPr>
          <p:nvPr userDrawn="1">
            <p:ph type="body" sz="quarter" idx="121" hasCustomPrompt="1"/>
          </p:nvPr>
        </p:nvSpPr>
        <p:spPr>
          <a:xfrm>
            <a:off x="1694519" y="2634284"/>
            <a:ext cx="1280135" cy="1384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128" name="Text Placeholder 10">
            <a:extLst>
              <a:ext uri="{FF2B5EF4-FFF2-40B4-BE49-F238E27FC236}">
                <a16:creationId xmlns:a16="http://schemas.microsoft.com/office/drawing/2014/main" id="{04CB0AF7-9FAD-E92F-022C-01A13515F7EF}"/>
              </a:ext>
            </a:extLst>
          </p:cNvPr>
          <p:cNvSpPr>
            <a:spLocks noGrp="1"/>
          </p:cNvSpPr>
          <p:nvPr userDrawn="1">
            <p:ph type="body" sz="quarter" idx="122" hasCustomPrompt="1"/>
          </p:nvPr>
        </p:nvSpPr>
        <p:spPr>
          <a:xfrm>
            <a:off x="1694519" y="2886711"/>
            <a:ext cx="1280135" cy="123111"/>
          </a:xfrm>
          <a:prstGeom prst="rect">
            <a:avLst/>
          </a:prstGeom>
        </p:spPr>
        <p:txBody>
          <a:bodyPr lIns="0" tIns="0" rIns="0" bIns="0" anchor="b">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29" name="Text Placeholder 10">
            <a:extLst>
              <a:ext uri="{FF2B5EF4-FFF2-40B4-BE49-F238E27FC236}">
                <a16:creationId xmlns:a16="http://schemas.microsoft.com/office/drawing/2014/main" id="{62968D8D-CE9B-D397-233B-C1A56998B53F}"/>
              </a:ext>
            </a:extLst>
          </p:cNvPr>
          <p:cNvSpPr>
            <a:spLocks noGrp="1"/>
          </p:cNvSpPr>
          <p:nvPr userDrawn="1">
            <p:ph type="body" sz="quarter" idx="123" hasCustomPrompt="1"/>
          </p:nvPr>
        </p:nvSpPr>
        <p:spPr>
          <a:xfrm>
            <a:off x="1694519" y="3027427"/>
            <a:ext cx="1280135" cy="123111"/>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sp>
        <p:nvSpPr>
          <p:cNvPr id="130" name="Rectangle: Rounded Corners 104">
            <a:extLst>
              <a:ext uri="{FF2B5EF4-FFF2-40B4-BE49-F238E27FC236}">
                <a16:creationId xmlns:a16="http://schemas.microsoft.com/office/drawing/2014/main" id="{AEE0B2E0-E4D5-86FB-EC29-E53A13E18C21}"/>
              </a:ext>
            </a:extLst>
          </p:cNvPr>
          <p:cNvSpPr/>
          <p:nvPr userDrawn="1"/>
        </p:nvSpPr>
        <p:spPr>
          <a:xfrm>
            <a:off x="708821" y="3390549"/>
            <a:ext cx="2457454" cy="955676"/>
          </a:xfrm>
          <a:prstGeom prst="roundRect">
            <a:avLst>
              <a:gd name="adj" fmla="val 8232"/>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cxnSp>
        <p:nvCxnSpPr>
          <p:cNvPr id="131" name="Straight Connector 130">
            <a:extLst>
              <a:ext uri="{FF2B5EF4-FFF2-40B4-BE49-F238E27FC236}">
                <a16:creationId xmlns:a16="http://schemas.microsoft.com/office/drawing/2014/main" id="{DE2F970F-8135-C718-1E0B-A21D3A212E21}"/>
              </a:ext>
            </a:extLst>
          </p:cNvPr>
          <p:cNvCxnSpPr>
            <a:cxnSpLocks/>
          </p:cNvCxnSpPr>
          <p:nvPr userDrawn="1"/>
        </p:nvCxnSpPr>
        <p:spPr>
          <a:xfrm>
            <a:off x="1694518" y="3919953"/>
            <a:ext cx="920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2" name="Graphic 131">
            <a:extLst>
              <a:ext uri="{FF2B5EF4-FFF2-40B4-BE49-F238E27FC236}">
                <a16:creationId xmlns:a16="http://schemas.microsoft.com/office/drawing/2014/main" id="{69452E6E-23D9-6F58-1C33-65D1A8A470AB}"/>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1019542" y="3660363"/>
            <a:ext cx="407133" cy="371057"/>
          </a:xfrm>
          <a:prstGeom prst="rect">
            <a:avLst/>
          </a:prstGeom>
        </p:spPr>
      </p:pic>
      <p:sp>
        <p:nvSpPr>
          <p:cNvPr id="133" name="Picture Placeholder 132">
            <a:extLst>
              <a:ext uri="{FF2B5EF4-FFF2-40B4-BE49-F238E27FC236}">
                <a16:creationId xmlns:a16="http://schemas.microsoft.com/office/drawing/2014/main" id="{E37F1EFA-D889-C7CE-3313-FEBCC519D840}"/>
              </a:ext>
            </a:extLst>
          </p:cNvPr>
          <p:cNvSpPr>
            <a:spLocks noGrp="1"/>
          </p:cNvSpPr>
          <p:nvPr userDrawn="1">
            <p:ph type="pic" sz="quarter" idx="124" hasCustomPrompt="1"/>
          </p:nvPr>
        </p:nvSpPr>
        <p:spPr>
          <a:xfrm>
            <a:off x="903450" y="3637744"/>
            <a:ext cx="536388" cy="483639"/>
          </a:xfrm>
          <a:custGeom>
            <a:avLst/>
            <a:gdLst>
              <a:gd name="connsiteX0" fmla="*/ 194286 w 536388"/>
              <a:gd name="connsiteY0" fmla="*/ 41 h 483639"/>
              <a:gd name="connsiteX1" fmla="*/ 486715 w 536388"/>
              <a:gd name="connsiteY1" fmla="*/ 120951 h 483639"/>
              <a:gd name="connsiteX2" fmla="*/ 439241 w 536388"/>
              <a:gd name="connsiteY2" fmla="*/ 445801 h 483639"/>
              <a:gd name="connsiteX3" fmla="*/ 359913 w 536388"/>
              <a:gd name="connsiteY3" fmla="*/ 477996 h 483639"/>
              <a:gd name="connsiteX4" fmla="*/ 56391 w 536388"/>
              <a:gd name="connsiteY4" fmla="*/ 296046 h 483639"/>
              <a:gd name="connsiteX5" fmla="*/ 19460 w 536388"/>
              <a:gd name="connsiteY5" fmla="*/ 56864 h 483639"/>
              <a:gd name="connsiteX6" fmla="*/ 19377 w 536388"/>
              <a:gd name="connsiteY6" fmla="*/ 56810 h 483639"/>
              <a:gd name="connsiteX7" fmla="*/ 99876 w 536388"/>
              <a:gd name="connsiteY7" fmla="*/ 12261 h 483639"/>
              <a:gd name="connsiteX8" fmla="*/ 194286 w 536388"/>
              <a:gd name="connsiteY8" fmla="*/ 41 h 48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88" h="483639">
                <a:moveTo>
                  <a:pt x="194286" y="41"/>
                </a:moveTo>
                <a:cubicBezTo>
                  <a:pt x="297237" y="-1326"/>
                  <a:pt x="418036" y="32145"/>
                  <a:pt x="486715" y="120951"/>
                </a:cubicBezTo>
                <a:cubicBezTo>
                  <a:pt x="573518" y="233149"/>
                  <a:pt x="539505" y="379036"/>
                  <a:pt x="439241" y="445801"/>
                </a:cubicBezTo>
                <a:cubicBezTo>
                  <a:pt x="416103" y="461208"/>
                  <a:pt x="389437" y="472402"/>
                  <a:pt x="359913" y="477996"/>
                </a:cubicBezTo>
                <a:cubicBezTo>
                  <a:pt x="206989" y="506959"/>
                  <a:pt x="117664" y="421150"/>
                  <a:pt x="56391" y="296046"/>
                </a:cubicBezTo>
                <a:cubicBezTo>
                  <a:pt x="2629" y="186418"/>
                  <a:pt x="-18911" y="107158"/>
                  <a:pt x="19460" y="56864"/>
                </a:cubicBezTo>
                <a:lnTo>
                  <a:pt x="19377" y="56810"/>
                </a:lnTo>
                <a:cubicBezTo>
                  <a:pt x="33982" y="37628"/>
                  <a:pt x="62863" y="22179"/>
                  <a:pt x="99876" y="12261"/>
                </a:cubicBezTo>
                <a:cubicBezTo>
                  <a:pt x="127635" y="4823"/>
                  <a:pt x="159969" y="496"/>
                  <a:pt x="194286" y="41"/>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800"/>
            </a:lvl1pPr>
          </a:lstStyle>
          <a:p>
            <a:r>
              <a:rPr lang="fr-FR" noProof="0" dirty="0"/>
              <a:t>Insérer photo</a:t>
            </a:r>
          </a:p>
        </p:txBody>
      </p:sp>
      <p:sp>
        <p:nvSpPr>
          <p:cNvPr id="134" name="Text Placeholder 8">
            <a:extLst>
              <a:ext uri="{FF2B5EF4-FFF2-40B4-BE49-F238E27FC236}">
                <a16:creationId xmlns:a16="http://schemas.microsoft.com/office/drawing/2014/main" id="{8A63E193-9BD3-BFFB-E191-61CDFB149158}"/>
              </a:ext>
            </a:extLst>
          </p:cNvPr>
          <p:cNvSpPr>
            <a:spLocks noGrp="1"/>
          </p:cNvSpPr>
          <p:nvPr userDrawn="1">
            <p:ph type="body" sz="quarter" idx="125" hasCustomPrompt="1"/>
          </p:nvPr>
        </p:nvSpPr>
        <p:spPr>
          <a:xfrm>
            <a:off x="1694519" y="3529025"/>
            <a:ext cx="1280135" cy="153888"/>
          </a:xfrm>
          <a:prstGeom prst="rect">
            <a:avLst/>
          </a:prstGeom>
        </p:spPr>
        <p:txBody>
          <a:bodyPr lIns="0" tIns="0" rIns="0" bIns="0" anchor="b">
            <a:noAutofit/>
          </a:bodyPr>
          <a:lstStyle>
            <a:lvl1pPr marL="0" indent="0" algn="l">
              <a:lnSpc>
                <a:spcPct val="100000"/>
              </a:lnSpc>
              <a:spcBef>
                <a:spcPts val="0"/>
              </a:spcBef>
              <a:buNone/>
              <a:defRPr sz="1000" cap="none" spc="0" baseline="0">
                <a:solidFill>
                  <a:schemeClr val="accent2"/>
                </a:solidFill>
                <a:latin typeface="+mj-lt"/>
              </a:defRPr>
            </a:lvl1pPr>
          </a:lstStyle>
          <a:p>
            <a:pPr lvl="0"/>
            <a:r>
              <a:rPr lang="fr-FR" dirty="0"/>
              <a:t>Prénom Nom</a:t>
            </a:r>
          </a:p>
        </p:txBody>
      </p:sp>
      <p:sp>
        <p:nvSpPr>
          <p:cNvPr id="135" name="Text Placeholder 10">
            <a:extLst>
              <a:ext uri="{FF2B5EF4-FFF2-40B4-BE49-F238E27FC236}">
                <a16:creationId xmlns:a16="http://schemas.microsoft.com/office/drawing/2014/main" id="{D5ADD05C-506F-8A79-4932-AE4738B56C8A}"/>
              </a:ext>
            </a:extLst>
          </p:cNvPr>
          <p:cNvSpPr>
            <a:spLocks noGrp="1"/>
          </p:cNvSpPr>
          <p:nvPr userDrawn="1">
            <p:ph type="body" sz="quarter" idx="126" hasCustomPrompt="1"/>
          </p:nvPr>
        </p:nvSpPr>
        <p:spPr>
          <a:xfrm>
            <a:off x="1694519" y="3724489"/>
            <a:ext cx="1280135" cy="1384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136" name="Text Placeholder 10">
            <a:extLst>
              <a:ext uri="{FF2B5EF4-FFF2-40B4-BE49-F238E27FC236}">
                <a16:creationId xmlns:a16="http://schemas.microsoft.com/office/drawing/2014/main" id="{CA67A137-DA2D-7139-0203-B58B255A9731}"/>
              </a:ext>
            </a:extLst>
          </p:cNvPr>
          <p:cNvSpPr>
            <a:spLocks noGrp="1"/>
          </p:cNvSpPr>
          <p:nvPr userDrawn="1">
            <p:ph type="body" sz="quarter" idx="127" hasCustomPrompt="1"/>
          </p:nvPr>
        </p:nvSpPr>
        <p:spPr>
          <a:xfrm>
            <a:off x="1694519" y="3976916"/>
            <a:ext cx="1280135" cy="123111"/>
          </a:xfrm>
          <a:prstGeom prst="rect">
            <a:avLst/>
          </a:prstGeom>
        </p:spPr>
        <p:txBody>
          <a:bodyPr lIns="0" tIns="0" rIns="0" bIns="0" anchor="b">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37" name="Text Placeholder 10">
            <a:extLst>
              <a:ext uri="{FF2B5EF4-FFF2-40B4-BE49-F238E27FC236}">
                <a16:creationId xmlns:a16="http://schemas.microsoft.com/office/drawing/2014/main" id="{F9CB111C-29D1-0074-39F2-56D0F28B9195}"/>
              </a:ext>
            </a:extLst>
          </p:cNvPr>
          <p:cNvSpPr>
            <a:spLocks noGrp="1"/>
          </p:cNvSpPr>
          <p:nvPr userDrawn="1">
            <p:ph type="body" sz="quarter" idx="128" hasCustomPrompt="1"/>
          </p:nvPr>
        </p:nvSpPr>
        <p:spPr>
          <a:xfrm>
            <a:off x="1694519" y="4117632"/>
            <a:ext cx="1280135" cy="123111"/>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sp>
        <p:nvSpPr>
          <p:cNvPr id="187" name="Rectangle: Rounded Corners 104">
            <a:extLst>
              <a:ext uri="{FF2B5EF4-FFF2-40B4-BE49-F238E27FC236}">
                <a16:creationId xmlns:a16="http://schemas.microsoft.com/office/drawing/2014/main" id="{949F1EF8-BCF8-5677-1FDD-5F345827D149}"/>
              </a:ext>
            </a:extLst>
          </p:cNvPr>
          <p:cNvSpPr/>
          <p:nvPr userDrawn="1"/>
        </p:nvSpPr>
        <p:spPr>
          <a:xfrm>
            <a:off x="3343272" y="1206220"/>
            <a:ext cx="2457454" cy="955676"/>
          </a:xfrm>
          <a:prstGeom prst="roundRect">
            <a:avLst>
              <a:gd name="adj" fmla="val 8232"/>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cxnSp>
        <p:nvCxnSpPr>
          <p:cNvPr id="188" name="Straight Connector 187">
            <a:extLst>
              <a:ext uri="{FF2B5EF4-FFF2-40B4-BE49-F238E27FC236}">
                <a16:creationId xmlns:a16="http://schemas.microsoft.com/office/drawing/2014/main" id="{4D8772FE-B6FF-4802-971D-AB76DF009F4C}"/>
              </a:ext>
            </a:extLst>
          </p:cNvPr>
          <p:cNvCxnSpPr>
            <a:cxnSpLocks/>
          </p:cNvCxnSpPr>
          <p:nvPr userDrawn="1"/>
        </p:nvCxnSpPr>
        <p:spPr>
          <a:xfrm>
            <a:off x="4328969" y="1735624"/>
            <a:ext cx="920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9" name="Graphic 188">
            <a:extLst>
              <a:ext uri="{FF2B5EF4-FFF2-40B4-BE49-F238E27FC236}">
                <a16:creationId xmlns:a16="http://schemas.microsoft.com/office/drawing/2014/main" id="{010B55C1-D296-FBF4-8D81-089B209A846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3653993" y="1476034"/>
            <a:ext cx="407133" cy="371057"/>
          </a:xfrm>
          <a:prstGeom prst="rect">
            <a:avLst/>
          </a:prstGeom>
        </p:spPr>
      </p:pic>
      <p:sp>
        <p:nvSpPr>
          <p:cNvPr id="190" name="Picture Placeholder 189">
            <a:extLst>
              <a:ext uri="{FF2B5EF4-FFF2-40B4-BE49-F238E27FC236}">
                <a16:creationId xmlns:a16="http://schemas.microsoft.com/office/drawing/2014/main" id="{4EA7318E-A4C9-EC2B-4276-CF6D2176CD53}"/>
              </a:ext>
            </a:extLst>
          </p:cNvPr>
          <p:cNvSpPr>
            <a:spLocks noGrp="1"/>
          </p:cNvSpPr>
          <p:nvPr userDrawn="1">
            <p:ph type="pic" sz="quarter" idx="129" hasCustomPrompt="1"/>
          </p:nvPr>
        </p:nvSpPr>
        <p:spPr>
          <a:xfrm>
            <a:off x="3537901" y="1453415"/>
            <a:ext cx="536388" cy="483639"/>
          </a:xfrm>
          <a:custGeom>
            <a:avLst/>
            <a:gdLst>
              <a:gd name="connsiteX0" fmla="*/ 194286 w 536388"/>
              <a:gd name="connsiteY0" fmla="*/ 41 h 483639"/>
              <a:gd name="connsiteX1" fmla="*/ 486715 w 536388"/>
              <a:gd name="connsiteY1" fmla="*/ 120951 h 483639"/>
              <a:gd name="connsiteX2" fmla="*/ 439241 w 536388"/>
              <a:gd name="connsiteY2" fmla="*/ 445801 h 483639"/>
              <a:gd name="connsiteX3" fmla="*/ 359913 w 536388"/>
              <a:gd name="connsiteY3" fmla="*/ 477996 h 483639"/>
              <a:gd name="connsiteX4" fmla="*/ 56391 w 536388"/>
              <a:gd name="connsiteY4" fmla="*/ 296046 h 483639"/>
              <a:gd name="connsiteX5" fmla="*/ 19460 w 536388"/>
              <a:gd name="connsiteY5" fmla="*/ 56864 h 483639"/>
              <a:gd name="connsiteX6" fmla="*/ 19377 w 536388"/>
              <a:gd name="connsiteY6" fmla="*/ 56810 h 483639"/>
              <a:gd name="connsiteX7" fmla="*/ 99876 w 536388"/>
              <a:gd name="connsiteY7" fmla="*/ 12261 h 483639"/>
              <a:gd name="connsiteX8" fmla="*/ 194286 w 536388"/>
              <a:gd name="connsiteY8" fmla="*/ 41 h 48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88" h="483639">
                <a:moveTo>
                  <a:pt x="194286" y="41"/>
                </a:moveTo>
                <a:cubicBezTo>
                  <a:pt x="297237" y="-1326"/>
                  <a:pt x="418036" y="32145"/>
                  <a:pt x="486715" y="120951"/>
                </a:cubicBezTo>
                <a:cubicBezTo>
                  <a:pt x="573518" y="233149"/>
                  <a:pt x="539505" y="379036"/>
                  <a:pt x="439241" y="445801"/>
                </a:cubicBezTo>
                <a:cubicBezTo>
                  <a:pt x="416103" y="461208"/>
                  <a:pt x="389437" y="472402"/>
                  <a:pt x="359913" y="477996"/>
                </a:cubicBezTo>
                <a:cubicBezTo>
                  <a:pt x="206989" y="506959"/>
                  <a:pt x="117664" y="421150"/>
                  <a:pt x="56391" y="296046"/>
                </a:cubicBezTo>
                <a:cubicBezTo>
                  <a:pt x="2629" y="186418"/>
                  <a:pt x="-18911" y="107158"/>
                  <a:pt x="19460" y="56864"/>
                </a:cubicBezTo>
                <a:lnTo>
                  <a:pt x="19377" y="56810"/>
                </a:lnTo>
                <a:cubicBezTo>
                  <a:pt x="33982" y="37628"/>
                  <a:pt x="62863" y="22179"/>
                  <a:pt x="99876" y="12261"/>
                </a:cubicBezTo>
                <a:cubicBezTo>
                  <a:pt x="127635" y="4823"/>
                  <a:pt x="159969" y="496"/>
                  <a:pt x="194286" y="41"/>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800"/>
            </a:lvl1pPr>
          </a:lstStyle>
          <a:p>
            <a:r>
              <a:rPr lang="fr-FR" noProof="0" dirty="0"/>
              <a:t>Insérer photo</a:t>
            </a:r>
          </a:p>
        </p:txBody>
      </p:sp>
      <p:sp>
        <p:nvSpPr>
          <p:cNvPr id="191" name="Text Placeholder 8">
            <a:extLst>
              <a:ext uri="{FF2B5EF4-FFF2-40B4-BE49-F238E27FC236}">
                <a16:creationId xmlns:a16="http://schemas.microsoft.com/office/drawing/2014/main" id="{152633F6-7C1C-AE08-E459-873A287020ED}"/>
              </a:ext>
            </a:extLst>
          </p:cNvPr>
          <p:cNvSpPr>
            <a:spLocks noGrp="1"/>
          </p:cNvSpPr>
          <p:nvPr userDrawn="1">
            <p:ph type="body" sz="quarter" idx="130" hasCustomPrompt="1"/>
          </p:nvPr>
        </p:nvSpPr>
        <p:spPr>
          <a:xfrm>
            <a:off x="4328970" y="1344696"/>
            <a:ext cx="1280135" cy="153888"/>
          </a:xfrm>
          <a:prstGeom prst="rect">
            <a:avLst/>
          </a:prstGeom>
        </p:spPr>
        <p:txBody>
          <a:bodyPr lIns="0" tIns="0" rIns="0" bIns="0" anchor="b">
            <a:noAutofit/>
          </a:bodyPr>
          <a:lstStyle>
            <a:lvl1pPr marL="0" indent="0" algn="l">
              <a:lnSpc>
                <a:spcPct val="100000"/>
              </a:lnSpc>
              <a:spcBef>
                <a:spcPts val="0"/>
              </a:spcBef>
              <a:buNone/>
              <a:defRPr sz="1000" cap="none" spc="0" baseline="0">
                <a:solidFill>
                  <a:schemeClr val="accent2"/>
                </a:solidFill>
                <a:latin typeface="+mj-lt"/>
              </a:defRPr>
            </a:lvl1pPr>
          </a:lstStyle>
          <a:p>
            <a:pPr lvl="0"/>
            <a:r>
              <a:rPr lang="fr-FR" dirty="0"/>
              <a:t>Prénom Nom</a:t>
            </a:r>
          </a:p>
        </p:txBody>
      </p:sp>
      <p:sp>
        <p:nvSpPr>
          <p:cNvPr id="192" name="Text Placeholder 10">
            <a:extLst>
              <a:ext uri="{FF2B5EF4-FFF2-40B4-BE49-F238E27FC236}">
                <a16:creationId xmlns:a16="http://schemas.microsoft.com/office/drawing/2014/main" id="{B9735A9B-A021-537B-0FB9-02018F18A08B}"/>
              </a:ext>
            </a:extLst>
          </p:cNvPr>
          <p:cNvSpPr>
            <a:spLocks noGrp="1"/>
          </p:cNvSpPr>
          <p:nvPr userDrawn="1">
            <p:ph type="body" sz="quarter" idx="131" hasCustomPrompt="1"/>
          </p:nvPr>
        </p:nvSpPr>
        <p:spPr>
          <a:xfrm>
            <a:off x="4328970" y="1540160"/>
            <a:ext cx="1280135" cy="1384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193" name="Text Placeholder 10">
            <a:extLst>
              <a:ext uri="{FF2B5EF4-FFF2-40B4-BE49-F238E27FC236}">
                <a16:creationId xmlns:a16="http://schemas.microsoft.com/office/drawing/2014/main" id="{48046781-7C20-F8E9-B3CF-37E2F5D13BFF}"/>
              </a:ext>
            </a:extLst>
          </p:cNvPr>
          <p:cNvSpPr>
            <a:spLocks noGrp="1"/>
          </p:cNvSpPr>
          <p:nvPr userDrawn="1">
            <p:ph type="body" sz="quarter" idx="132" hasCustomPrompt="1"/>
          </p:nvPr>
        </p:nvSpPr>
        <p:spPr>
          <a:xfrm>
            <a:off x="4328970" y="1792587"/>
            <a:ext cx="1280135" cy="123111"/>
          </a:xfrm>
          <a:prstGeom prst="rect">
            <a:avLst/>
          </a:prstGeom>
        </p:spPr>
        <p:txBody>
          <a:bodyPr lIns="0" tIns="0" rIns="0" bIns="0" anchor="b">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94" name="Text Placeholder 10">
            <a:extLst>
              <a:ext uri="{FF2B5EF4-FFF2-40B4-BE49-F238E27FC236}">
                <a16:creationId xmlns:a16="http://schemas.microsoft.com/office/drawing/2014/main" id="{5F13268C-8382-C20C-D8DD-314BF9DC3D57}"/>
              </a:ext>
            </a:extLst>
          </p:cNvPr>
          <p:cNvSpPr>
            <a:spLocks noGrp="1"/>
          </p:cNvSpPr>
          <p:nvPr userDrawn="1">
            <p:ph type="body" sz="quarter" idx="133" hasCustomPrompt="1"/>
          </p:nvPr>
        </p:nvSpPr>
        <p:spPr>
          <a:xfrm>
            <a:off x="4328970" y="1933303"/>
            <a:ext cx="1280135" cy="123111"/>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sp>
        <p:nvSpPr>
          <p:cNvPr id="195" name="Rectangle: Rounded Corners 104">
            <a:extLst>
              <a:ext uri="{FF2B5EF4-FFF2-40B4-BE49-F238E27FC236}">
                <a16:creationId xmlns:a16="http://schemas.microsoft.com/office/drawing/2014/main" id="{59235DCE-4625-EDE6-E5A6-9D8B61981BD1}"/>
              </a:ext>
            </a:extLst>
          </p:cNvPr>
          <p:cNvSpPr/>
          <p:nvPr userDrawn="1"/>
        </p:nvSpPr>
        <p:spPr>
          <a:xfrm>
            <a:off x="3343272" y="2300344"/>
            <a:ext cx="2457454" cy="955676"/>
          </a:xfrm>
          <a:prstGeom prst="roundRect">
            <a:avLst>
              <a:gd name="adj" fmla="val 8232"/>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cxnSp>
        <p:nvCxnSpPr>
          <p:cNvPr id="196" name="Straight Connector 195">
            <a:extLst>
              <a:ext uri="{FF2B5EF4-FFF2-40B4-BE49-F238E27FC236}">
                <a16:creationId xmlns:a16="http://schemas.microsoft.com/office/drawing/2014/main" id="{EE025077-F397-6767-0A9E-C07EB7F38787}"/>
              </a:ext>
            </a:extLst>
          </p:cNvPr>
          <p:cNvCxnSpPr>
            <a:cxnSpLocks/>
          </p:cNvCxnSpPr>
          <p:nvPr userDrawn="1"/>
        </p:nvCxnSpPr>
        <p:spPr>
          <a:xfrm>
            <a:off x="4328969" y="2829748"/>
            <a:ext cx="920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97" name="Graphic 196">
            <a:extLst>
              <a:ext uri="{FF2B5EF4-FFF2-40B4-BE49-F238E27FC236}">
                <a16:creationId xmlns:a16="http://schemas.microsoft.com/office/drawing/2014/main" id="{467D0BFE-D8CA-C5B6-D96C-BFBC93EFD654}"/>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3653993" y="2570158"/>
            <a:ext cx="407133" cy="371057"/>
          </a:xfrm>
          <a:prstGeom prst="rect">
            <a:avLst/>
          </a:prstGeom>
        </p:spPr>
      </p:pic>
      <p:sp>
        <p:nvSpPr>
          <p:cNvPr id="198" name="Picture Placeholder 197">
            <a:extLst>
              <a:ext uri="{FF2B5EF4-FFF2-40B4-BE49-F238E27FC236}">
                <a16:creationId xmlns:a16="http://schemas.microsoft.com/office/drawing/2014/main" id="{68E634E3-EC70-F2D8-3F68-1F320B6EC045}"/>
              </a:ext>
            </a:extLst>
          </p:cNvPr>
          <p:cNvSpPr>
            <a:spLocks noGrp="1"/>
          </p:cNvSpPr>
          <p:nvPr userDrawn="1">
            <p:ph type="pic" sz="quarter" idx="134" hasCustomPrompt="1"/>
          </p:nvPr>
        </p:nvSpPr>
        <p:spPr>
          <a:xfrm>
            <a:off x="3537901" y="2547539"/>
            <a:ext cx="536388" cy="483639"/>
          </a:xfrm>
          <a:custGeom>
            <a:avLst/>
            <a:gdLst>
              <a:gd name="connsiteX0" fmla="*/ 194286 w 536388"/>
              <a:gd name="connsiteY0" fmla="*/ 41 h 483639"/>
              <a:gd name="connsiteX1" fmla="*/ 486715 w 536388"/>
              <a:gd name="connsiteY1" fmla="*/ 120951 h 483639"/>
              <a:gd name="connsiteX2" fmla="*/ 439241 w 536388"/>
              <a:gd name="connsiteY2" fmla="*/ 445801 h 483639"/>
              <a:gd name="connsiteX3" fmla="*/ 359913 w 536388"/>
              <a:gd name="connsiteY3" fmla="*/ 477996 h 483639"/>
              <a:gd name="connsiteX4" fmla="*/ 56391 w 536388"/>
              <a:gd name="connsiteY4" fmla="*/ 296046 h 483639"/>
              <a:gd name="connsiteX5" fmla="*/ 19460 w 536388"/>
              <a:gd name="connsiteY5" fmla="*/ 56864 h 483639"/>
              <a:gd name="connsiteX6" fmla="*/ 19377 w 536388"/>
              <a:gd name="connsiteY6" fmla="*/ 56810 h 483639"/>
              <a:gd name="connsiteX7" fmla="*/ 99876 w 536388"/>
              <a:gd name="connsiteY7" fmla="*/ 12261 h 483639"/>
              <a:gd name="connsiteX8" fmla="*/ 194286 w 536388"/>
              <a:gd name="connsiteY8" fmla="*/ 41 h 48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88" h="483639">
                <a:moveTo>
                  <a:pt x="194286" y="41"/>
                </a:moveTo>
                <a:cubicBezTo>
                  <a:pt x="297237" y="-1326"/>
                  <a:pt x="418036" y="32145"/>
                  <a:pt x="486715" y="120951"/>
                </a:cubicBezTo>
                <a:cubicBezTo>
                  <a:pt x="573518" y="233149"/>
                  <a:pt x="539505" y="379036"/>
                  <a:pt x="439241" y="445801"/>
                </a:cubicBezTo>
                <a:cubicBezTo>
                  <a:pt x="416103" y="461208"/>
                  <a:pt x="389437" y="472402"/>
                  <a:pt x="359913" y="477996"/>
                </a:cubicBezTo>
                <a:cubicBezTo>
                  <a:pt x="206989" y="506959"/>
                  <a:pt x="117664" y="421150"/>
                  <a:pt x="56391" y="296046"/>
                </a:cubicBezTo>
                <a:cubicBezTo>
                  <a:pt x="2629" y="186418"/>
                  <a:pt x="-18911" y="107158"/>
                  <a:pt x="19460" y="56864"/>
                </a:cubicBezTo>
                <a:lnTo>
                  <a:pt x="19377" y="56810"/>
                </a:lnTo>
                <a:cubicBezTo>
                  <a:pt x="33982" y="37628"/>
                  <a:pt x="62863" y="22179"/>
                  <a:pt x="99876" y="12261"/>
                </a:cubicBezTo>
                <a:cubicBezTo>
                  <a:pt x="127635" y="4823"/>
                  <a:pt x="159969" y="496"/>
                  <a:pt x="194286" y="41"/>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800"/>
            </a:lvl1pPr>
          </a:lstStyle>
          <a:p>
            <a:r>
              <a:rPr lang="fr-FR" noProof="0" dirty="0"/>
              <a:t>Insérer photo</a:t>
            </a:r>
          </a:p>
        </p:txBody>
      </p:sp>
      <p:sp>
        <p:nvSpPr>
          <p:cNvPr id="199" name="Text Placeholder 8">
            <a:extLst>
              <a:ext uri="{FF2B5EF4-FFF2-40B4-BE49-F238E27FC236}">
                <a16:creationId xmlns:a16="http://schemas.microsoft.com/office/drawing/2014/main" id="{1448FC2E-FD43-8DB7-C405-14C8EC51440B}"/>
              </a:ext>
            </a:extLst>
          </p:cNvPr>
          <p:cNvSpPr>
            <a:spLocks noGrp="1"/>
          </p:cNvSpPr>
          <p:nvPr userDrawn="1">
            <p:ph type="body" sz="quarter" idx="135" hasCustomPrompt="1"/>
          </p:nvPr>
        </p:nvSpPr>
        <p:spPr>
          <a:xfrm>
            <a:off x="4328970" y="2438820"/>
            <a:ext cx="1280135" cy="153888"/>
          </a:xfrm>
          <a:prstGeom prst="rect">
            <a:avLst/>
          </a:prstGeom>
        </p:spPr>
        <p:txBody>
          <a:bodyPr lIns="0" tIns="0" rIns="0" bIns="0" anchor="b">
            <a:noAutofit/>
          </a:bodyPr>
          <a:lstStyle>
            <a:lvl1pPr marL="0" indent="0" algn="l">
              <a:lnSpc>
                <a:spcPct val="100000"/>
              </a:lnSpc>
              <a:spcBef>
                <a:spcPts val="0"/>
              </a:spcBef>
              <a:buNone/>
              <a:defRPr sz="1000" cap="none" spc="0" baseline="0">
                <a:solidFill>
                  <a:schemeClr val="accent2"/>
                </a:solidFill>
                <a:latin typeface="+mj-lt"/>
              </a:defRPr>
            </a:lvl1pPr>
          </a:lstStyle>
          <a:p>
            <a:pPr lvl="0"/>
            <a:r>
              <a:rPr lang="fr-FR" dirty="0"/>
              <a:t>Prénom Nom</a:t>
            </a:r>
          </a:p>
        </p:txBody>
      </p:sp>
      <p:sp>
        <p:nvSpPr>
          <p:cNvPr id="200" name="Text Placeholder 10">
            <a:extLst>
              <a:ext uri="{FF2B5EF4-FFF2-40B4-BE49-F238E27FC236}">
                <a16:creationId xmlns:a16="http://schemas.microsoft.com/office/drawing/2014/main" id="{15E42353-112A-AA16-5ED3-840454DE96CF}"/>
              </a:ext>
            </a:extLst>
          </p:cNvPr>
          <p:cNvSpPr>
            <a:spLocks noGrp="1"/>
          </p:cNvSpPr>
          <p:nvPr userDrawn="1">
            <p:ph type="body" sz="quarter" idx="136" hasCustomPrompt="1"/>
          </p:nvPr>
        </p:nvSpPr>
        <p:spPr>
          <a:xfrm>
            <a:off x="4328970" y="2634284"/>
            <a:ext cx="1280135" cy="1384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201" name="Text Placeholder 10">
            <a:extLst>
              <a:ext uri="{FF2B5EF4-FFF2-40B4-BE49-F238E27FC236}">
                <a16:creationId xmlns:a16="http://schemas.microsoft.com/office/drawing/2014/main" id="{C3D43F87-A934-4456-5098-11788DFCE77B}"/>
              </a:ext>
            </a:extLst>
          </p:cNvPr>
          <p:cNvSpPr>
            <a:spLocks noGrp="1"/>
          </p:cNvSpPr>
          <p:nvPr userDrawn="1">
            <p:ph type="body" sz="quarter" idx="137" hasCustomPrompt="1"/>
          </p:nvPr>
        </p:nvSpPr>
        <p:spPr>
          <a:xfrm>
            <a:off x="4328970" y="2886711"/>
            <a:ext cx="1280135" cy="123111"/>
          </a:xfrm>
          <a:prstGeom prst="rect">
            <a:avLst/>
          </a:prstGeom>
        </p:spPr>
        <p:txBody>
          <a:bodyPr lIns="0" tIns="0" rIns="0" bIns="0" anchor="b">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02" name="Text Placeholder 10">
            <a:extLst>
              <a:ext uri="{FF2B5EF4-FFF2-40B4-BE49-F238E27FC236}">
                <a16:creationId xmlns:a16="http://schemas.microsoft.com/office/drawing/2014/main" id="{9739A818-92F1-2D15-F562-C84CA87D60B2}"/>
              </a:ext>
            </a:extLst>
          </p:cNvPr>
          <p:cNvSpPr>
            <a:spLocks noGrp="1"/>
          </p:cNvSpPr>
          <p:nvPr userDrawn="1">
            <p:ph type="body" sz="quarter" idx="138" hasCustomPrompt="1"/>
          </p:nvPr>
        </p:nvSpPr>
        <p:spPr>
          <a:xfrm>
            <a:off x="4328970" y="3027427"/>
            <a:ext cx="1280135" cy="123111"/>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sp>
        <p:nvSpPr>
          <p:cNvPr id="203" name="Rectangle: Rounded Corners 104">
            <a:extLst>
              <a:ext uri="{FF2B5EF4-FFF2-40B4-BE49-F238E27FC236}">
                <a16:creationId xmlns:a16="http://schemas.microsoft.com/office/drawing/2014/main" id="{797ADCB9-E687-75CC-EA5F-7F8826604811}"/>
              </a:ext>
            </a:extLst>
          </p:cNvPr>
          <p:cNvSpPr/>
          <p:nvPr userDrawn="1"/>
        </p:nvSpPr>
        <p:spPr>
          <a:xfrm>
            <a:off x="3343272" y="3390549"/>
            <a:ext cx="2457454" cy="955676"/>
          </a:xfrm>
          <a:prstGeom prst="roundRect">
            <a:avLst>
              <a:gd name="adj" fmla="val 8232"/>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cxnSp>
        <p:nvCxnSpPr>
          <p:cNvPr id="204" name="Straight Connector 203">
            <a:extLst>
              <a:ext uri="{FF2B5EF4-FFF2-40B4-BE49-F238E27FC236}">
                <a16:creationId xmlns:a16="http://schemas.microsoft.com/office/drawing/2014/main" id="{2A6875E0-098A-A3F6-5705-87B5666B975C}"/>
              </a:ext>
            </a:extLst>
          </p:cNvPr>
          <p:cNvCxnSpPr>
            <a:cxnSpLocks/>
          </p:cNvCxnSpPr>
          <p:nvPr userDrawn="1"/>
        </p:nvCxnSpPr>
        <p:spPr>
          <a:xfrm>
            <a:off x="4328969" y="3919953"/>
            <a:ext cx="920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 name="Graphic 204">
            <a:extLst>
              <a:ext uri="{FF2B5EF4-FFF2-40B4-BE49-F238E27FC236}">
                <a16:creationId xmlns:a16="http://schemas.microsoft.com/office/drawing/2014/main" id="{C36641AA-E93C-F0EB-68C1-69FEF5E869C8}"/>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3653993" y="3660363"/>
            <a:ext cx="407133" cy="371057"/>
          </a:xfrm>
          <a:prstGeom prst="rect">
            <a:avLst/>
          </a:prstGeom>
        </p:spPr>
      </p:pic>
      <p:sp>
        <p:nvSpPr>
          <p:cNvPr id="206" name="Picture Placeholder 205">
            <a:extLst>
              <a:ext uri="{FF2B5EF4-FFF2-40B4-BE49-F238E27FC236}">
                <a16:creationId xmlns:a16="http://schemas.microsoft.com/office/drawing/2014/main" id="{51052DA4-42CF-4E03-4A0D-7109FE58B8B8}"/>
              </a:ext>
            </a:extLst>
          </p:cNvPr>
          <p:cNvSpPr>
            <a:spLocks noGrp="1"/>
          </p:cNvSpPr>
          <p:nvPr userDrawn="1">
            <p:ph type="pic" sz="quarter" idx="139" hasCustomPrompt="1"/>
          </p:nvPr>
        </p:nvSpPr>
        <p:spPr>
          <a:xfrm>
            <a:off x="3537901" y="3637744"/>
            <a:ext cx="536388" cy="483639"/>
          </a:xfrm>
          <a:custGeom>
            <a:avLst/>
            <a:gdLst>
              <a:gd name="connsiteX0" fmla="*/ 194286 w 536388"/>
              <a:gd name="connsiteY0" fmla="*/ 41 h 483639"/>
              <a:gd name="connsiteX1" fmla="*/ 486715 w 536388"/>
              <a:gd name="connsiteY1" fmla="*/ 120951 h 483639"/>
              <a:gd name="connsiteX2" fmla="*/ 439241 w 536388"/>
              <a:gd name="connsiteY2" fmla="*/ 445801 h 483639"/>
              <a:gd name="connsiteX3" fmla="*/ 359913 w 536388"/>
              <a:gd name="connsiteY3" fmla="*/ 477996 h 483639"/>
              <a:gd name="connsiteX4" fmla="*/ 56391 w 536388"/>
              <a:gd name="connsiteY4" fmla="*/ 296046 h 483639"/>
              <a:gd name="connsiteX5" fmla="*/ 19460 w 536388"/>
              <a:gd name="connsiteY5" fmla="*/ 56864 h 483639"/>
              <a:gd name="connsiteX6" fmla="*/ 19377 w 536388"/>
              <a:gd name="connsiteY6" fmla="*/ 56810 h 483639"/>
              <a:gd name="connsiteX7" fmla="*/ 99876 w 536388"/>
              <a:gd name="connsiteY7" fmla="*/ 12261 h 483639"/>
              <a:gd name="connsiteX8" fmla="*/ 194286 w 536388"/>
              <a:gd name="connsiteY8" fmla="*/ 41 h 48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88" h="483639">
                <a:moveTo>
                  <a:pt x="194286" y="41"/>
                </a:moveTo>
                <a:cubicBezTo>
                  <a:pt x="297237" y="-1326"/>
                  <a:pt x="418036" y="32145"/>
                  <a:pt x="486715" y="120951"/>
                </a:cubicBezTo>
                <a:cubicBezTo>
                  <a:pt x="573518" y="233149"/>
                  <a:pt x="539505" y="379036"/>
                  <a:pt x="439241" y="445801"/>
                </a:cubicBezTo>
                <a:cubicBezTo>
                  <a:pt x="416103" y="461208"/>
                  <a:pt x="389437" y="472402"/>
                  <a:pt x="359913" y="477996"/>
                </a:cubicBezTo>
                <a:cubicBezTo>
                  <a:pt x="206989" y="506959"/>
                  <a:pt x="117664" y="421150"/>
                  <a:pt x="56391" y="296046"/>
                </a:cubicBezTo>
                <a:cubicBezTo>
                  <a:pt x="2629" y="186418"/>
                  <a:pt x="-18911" y="107158"/>
                  <a:pt x="19460" y="56864"/>
                </a:cubicBezTo>
                <a:lnTo>
                  <a:pt x="19377" y="56810"/>
                </a:lnTo>
                <a:cubicBezTo>
                  <a:pt x="33982" y="37628"/>
                  <a:pt x="62863" y="22179"/>
                  <a:pt x="99876" y="12261"/>
                </a:cubicBezTo>
                <a:cubicBezTo>
                  <a:pt x="127635" y="4823"/>
                  <a:pt x="159969" y="496"/>
                  <a:pt x="194286" y="41"/>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800"/>
            </a:lvl1pPr>
          </a:lstStyle>
          <a:p>
            <a:r>
              <a:rPr lang="fr-FR" noProof="0" dirty="0"/>
              <a:t>Insérer photo</a:t>
            </a:r>
          </a:p>
        </p:txBody>
      </p:sp>
      <p:sp>
        <p:nvSpPr>
          <p:cNvPr id="207" name="Text Placeholder 8">
            <a:extLst>
              <a:ext uri="{FF2B5EF4-FFF2-40B4-BE49-F238E27FC236}">
                <a16:creationId xmlns:a16="http://schemas.microsoft.com/office/drawing/2014/main" id="{E0AD90F6-8A1D-6960-A9F5-F4687243D60B}"/>
              </a:ext>
            </a:extLst>
          </p:cNvPr>
          <p:cNvSpPr>
            <a:spLocks noGrp="1"/>
          </p:cNvSpPr>
          <p:nvPr userDrawn="1">
            <p:ph type="body" sz="quarter" idx="140" hasCustomPrompt="1"/>
          </p:nvPr>
        </p:nvSpPr>
        <p:spPr>
          <a:xfrm>
            <a:off x="4328970" y="3529025"/>
            <a:ext cx="1280135" cy="153888"/>
          </a:xfrm>
          <a:prstGeom prst="rect">
            <a:avLst/>
          </a:prstGeom>
        </p:spPr>
        <p:txBody>
          <a:bodyPr lIns="0" tIns="0" rIns="0" bIns="0" anchor="b">
            <a:noAutofit/>
          </a:bodyPr>
          <a:lstStyle>
            <a:lvl1pPr marL="0" indent="0" algn="l">
              <a:lnSpc>
                <a:spcPct val="100000"/>
              </a:lnSpc>
              <a:spcBef>
                <a:spcPts val="0"/>
              </a:spcBef>
              <a:buNone/>
              <a:defRPr sz="1000" cap="none" spc="0" baseline="0">
                <a:solidFill>
                  <a:schemeClr val="accent2"/>
                </a:solidFill>
                <a:latin typeface="+mj-lt"/>
              </a:defRPr>
            </a:lvl1pPr>
          </a:lstStyle>
          <a:p>
            <a:pPr lvl="0"/>
            <a:r>
              <a:rPr lang="fr-FR" dirty="0"/>
              <a:t>Prénom Nom</a:t>
            </a:r>
          </a:p>
        </p:txBody>
      </p:sp>
      <p:sp>
        <p:nvSpPr>
          <p:cNvPr id="208" name="Text Placeholder 10">
            <a:extLst>
              <a:ext uri="{FF2B5EF4-FFF2-40B4-BE49-F238E27FC236}">
                <a16:creationId xmlns:a16="http://schemas.microsoft.com/office/drawing/2014/main" id="{7A41041F-1728-D55B-0EF1-4A0E66DBF10E}"/>
              </a:ext>
            </a:extLst>
          </p:cNvPr>
          <p:cNvSpPr>
            <a:spLocks noGrp="1"/>
          </p:cNvSpPr>
          <p:nvPr userDrawn="1">
            <p:ph type="body" sz="quarter" idx="141" hasCustomPrompt="1"/>
          </p:nvPr>
        </p:nvSpPr>
        <p:spPr>
          <a:xfrm>
            <a:off x="4328970" y="3724489"/>
            <a:ext cx="1280135" cy="1384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209" name="Text Placeholder 10">
            <a:extLst>
              <a:ext uri="{FF2B5EF4-FFF2-40B4-BE49-F238E27FC236}">
                <a16:creationId xmlns:a16="http://schemas.microsoft.com/office/drawing/2014/main" id="{8A065963-F4F3-7D10-0609-BB81C3F6E46B}"/>
              </a:ext>
            </a:extLst>
          </p:cNvPr>
          <p:cNvSpPr>
            <a:spLocks noGrp="1"/>
          </p:cNvSpPr>
          <p:nvPr userDrawn="1">
            <p:ph type="body" sz="quarter" idx="142" hasCustomPrompt="1"/>
          </p:nvPr>
        </p:nvSpPr>
        <p:spPr>
          <a:xfrm>
            <a:off x="4328970" y="3976916"/>
            <a:ext cx="1280135" cy="123111"/>
          </a:xfrm>
          <a:prstGeom prst="rect">
            <a:avLst/>
          </a:prstGeom>
        </p:spPr>
        <p:txBody>
          <a:bodyPr lIns="0" tIns="0" rIns="0" bIns="0" anchor="b">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10" name="Text Placeholder 10">
            <a:extLst>
              <a:ext uri="{FF2B5EF4-FFF2-40B4-BE49-F238E27FC236}">
                <a16:creationId xmlns:a16="http://schemas.microsoft.com/office/drawing/2014/main" id="{E68B1CDD-0950-3247-2ED5-0E4F23A18F1B}"/>
              </a:ext>
            </a:extLst>
          </p:cNvPr>
          <p:cNvSpPr>
            <a:spLocks noGrp="1"/>
          </p:cNvSpPr>
          <p:nvPr userDrawn="1">
            <p:ph type="body" sz="quarter" idx="143" hasCustomPrompt="1"/>
          </p:nvPr>
        </p:nvSpPr>
        <p:spPr>
          <a:xfrm>
            <a:off x="4328970" y="4117632"/>
            <a:ext cx="1280135" cy="123111"/>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sp>
        <p:nvSpPr>
          <p:cNvPr id="235" name="Rectangle: Rounded Corners 104">
            <a:extLst>
              <a:ext uri="{FF2B5EF4-FFF2-40B4-BE49-F238E27FC236}">
                <a16:creationId xmlns:a16="http://schemas.microsoft.com/office/drawing/2014/main" id="{D5E30718-063A-56F0-8874-5B03FA1A0662}"/>
              </a:ext>
            </a:extLst>
          </p:cNvPr>
          <p:cNvSpPr/>
          <p:nvPr userDrawn="1"/>
        </p:nvSpPr>
        <p:spPr>
          <a:xfrm>
            <a:off x="5977723" y="1206220"/>
            <a:ext cx="2457454" cy="955676"/>
          </a:xfrm>
          <a:prstGeom prst="roundRect">
            <a:avLst>
              <a:gd name="adj" fmla="val 8232"/>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cxnSp>
        <p:nvCxnSpPr>
          <p:cNvPr id="236" name="Straight Connector 235">
            <a:extLst>
              <a:ext uri="{FF2B5EF4-FFF2-40B4-BE49-F238E27FC236}">
                <a16:creationId xmlns:a16="http://schemas.microsoft.com/office/drawing/2014/main" id="{834C9526-3E6E-CBE1-1131-805DD2815513}"/>
              </a:ext>
            </a:extLst>
          </p:cNvPr>
          <p:cNvCxnSpPr>
            <a:cxnSpLocks/>
          </p:cNvCxnSpPr>
          <p:nvPr userDrawn="1"/>
        </p:nvCxnSpPr>
        <p:spPr>
          <a:xfrm>
            <a:off x="6963420" y="1735624"/>
            <a:ext cx="920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7" name="Graphic 236">
            <a:extLst>
              <a:ext uri="{FF2B5EF4-FFF2-40B4-BE49-F238E27FC236}">
                <a16:creationId xmlns:a16="http://schemas.microsoft.com/office/drawing/2014/main" id="{727E79E8-4565-F3E9-742F-597384AF92AA}"/>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6288444" y="1476034"/>
            <a:ext cx="407133" cy="371057"/>
          </a:xfrm>
          <a:prstGeom prst="rect">
            <a:avLst/>
          </a:prstGeom>
        </p:spPr>
      </p:pic>
      <p:sp>
        <p:nvSpPr>
          <p:cNvPr id="238" name="Picture Placeholder 237">
            <a:extLst>
              <a:ext uri="{FF2B5EF4-FFF2-40B4-BE49-F238E27FC236}">
                <a16:creationId xmlns:a16="http://schemas.microsoft.com/office/drawing/2014/main" id="{643D5E44-026C-2F92-5243-9A0420397552}"/>
              </a:ext>
            </a:extLst>
          </p:cNvPr>
          <p:cNvSpPr>
            <a:spLocks noGrp="1"/>
          </p:cNvSpPr>
          <p:nvPr userDrawn="1">
            <p:ph type="pic" sz="quarter" idx="144" hasCustomPrompt="1"/>
          </p:nvPr>
        </p:nvSpPr>
        <p:spPr>
          <a:xfrm>
            <a:off x="6172352" y="1453415"/>
            <a:ext cx="536388" cy="483639"/>
          </a:xfrm>
          <a:custGeom>
            <a:avLst/>
            <a:gdLst>
              <a:gd name="connsiteX0" fmla="*/ 194286 w 536388"/>
              <a:gd name="connsiteY0" fmla="*/ 41 h 483639"/>
              <a:gd name="connsiteX1" fmla="*/ 486715 w 536388"/>
              <a:gd name="connsiteY1" fmla="*/ 120951 h 483639"/>
              <a:gd name="connsiteX2" fmla="*/ 439241 w 536388"/>
              <a:gd name="connsiteY2" fmla="*/ 445801 h 483639"/>
              <a:gd name="connsiteX3" fmla="*/ 359913 w 536388"/>
              <a:gd name="connsiteY3" fmla="*/ 477996 h 483639"/>
              <a:gd name="connsiteX4" fmla="*/ 56391 w 536388"/>
              <a:gd name="connsiteY4" fmla="*/ 296046 h 483639"/>
              <a:gd name="connsiteX5" fmla="*/ 19460 w 536388"/>
              <a:gd name="connsiteY5" fmla="*/ 56864 h 483639"/>
              <a:gd name="connsiteX6" fmla="*/ 19377 w 536388"/>
              <a:gd name="connsiteY6" fmla="*/ 56810 h 483639"/>
              <a:gd name="connsiteX7" fmla="*/ 99876 w 536388"/>
              <a:gd name="connsiteY7" fmla="*/ 12261 h 483639"/>
              <a:gd name="connsiteX8" fmla="*/ 194286 w 536388"/>
              <a:gd name="connsiteY8" fmla="*/ 41 h 48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88" h="483639">
                <a:moveTo>
                  <a:pt x="194286" y="41"/>
                </a:moveTo>
                <a:cubicBezTo>
                  <a:pt x="297237" y="-1326"/>
                  <a:pt x="418036" y="32145"/>
                  <a:pt x="486715" y="120951"/>
                </a:cubicBezTo>
                <a:cubicBezTo>
                  <a:pt x="573518" y="233149"/>
                  <a:pt x="539505" y="379036"/>
                  <a:pt x="439241" y="445801"/>
                </a:cubicBezTo>
                <a:cubicBezTo>
                  <a:pt x="416103" y="461208"/>
                  <a:pt x="389437" y="472402"/>
                  <a:pt x="359913" y="477996"/>
                </a:cubicBezTo>
                <a:cubicBezTo>
                  <a:pt x="206989" y="506959"/>
                  <a:pt x="117664" y="421150"/>
                  <a:pt x="56391" y="296046"/>
                </a:cubicBezTo>
                <a:cubicBezTo>
                  <a:pt x="2629" y="186418"/>
                  <a:pt x="-18911" y="107158"/>
                  <a:pt x="19460" y="56864"/>
                </a:cubicBezTo>
                <a:lnTo>
                  <a:pt x="19377" y="56810"/>
                </a:lnTo>
                <a:cubicBezTo>
                  <a:pt x="33982" y="37628"/>
                  <a:pt x="62863" y="22179"/>
                  <a:pt x="99876" y="12261"/>
                </a:cubicBezTo>
                <a:cubicBezTo>
                  <a:pt x="127635" y="4823"/>
                  <a:pt x="159969" y="496"/>
                  <a:pt x="194286" y="41"/>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800"/>
            </a:lvl1pPr>
          </a:lstStyle>
          <a:p>
            <a:r>
              <a:rPr lang="fr-FR" noProof="0" dirty="0"/>
              <a:t>Insérer photo</a:t>
            </a:r>
          </a:p>
        </p:txBody>
      </p:sp>
      <p:sp>
        <p:nvSpPr>
          <p:cNvPr id="239" name="Text Placeholder 8">
            <a:extLst>
              <a:ext uri="{FF2B5EF4-FFF2-40B4-BE49-F238E27FC236}">
                <a16:creationId xmlns:a16="http://schemas.microsoft.com/office/drawing/2014/main" id="{41101E1D-3A45-97C5-C7A9-0B313AC67489}"/>
              </a:ext>
            </a:extLst>
          </p:cNvPr>
          <p:cNvSpPr>
            <a:spLocks noGrp="1"/>
          </p:cNvSpPr>
          <p:nvPr userDrawn="1">
            <p:ph type="body" sz="quarter" idx="145" hasCustomPrompt="1"/>
          </p:nvPr>
        </p:nvSpPr>
        <p:spPr>
          <a:xfrm>
            <a:off x="6963421" y="1344696"/>
            <a:ext cx="1280135" cy="153888"/>
          </a:xfrm>
          <a:prstGeom prst="rect">
            <a:avLst/>
          </a:prstGeom>
        </p:spPr>
        <p:txBody>
          <a:bodyPr lIns="0" tIns="0" rIns="0" bIns="0" anchor="b">
            <a:noAutofit/>
          </a:bodyPr>
          <a:lstStyle>
            <a:lvl1pPr marL="0" indent="0" algn="l">
              <a:lnSpc>
                <a:spcPct val="100000"/>
              </a:lnSpc>
              <a:spcBef>
                <a:spcPts val="0"/>
              </a:spcBef>
              <a:buNone/>
              <a:defRPr sz="1000" cap="none" spc="0" baseline="0">
                <a:solidFill>
                  <a:schemeClr val="accent2"/>
                </a:solidFill>
                <a:latin typeface="+mj-lt"/>
              </a:defRPr>
            </a:lvl1pPr>
          </a:lstStyle>
          <a:p>
            <a:pPr lvl="0"/>
            <a:r>
              <a:rPr lang="fr-FR" dirty="0"/>
              <a:t>Prénom Nom</a:t>
            </a:r>
          </a:p>
        </p:txBody>
      </p:sp>
      <p:sp>
        <p:nvSpPr>
          <p:cNvPr id="240" name="Text Placeholder 10">
            <a:extLst>
              <a:ext uri="{FF2B5EF4-FFF2-40B4-BE49-F238E27FC236}">
                <a16:creationId xmlns:a16="http://schemas.microsoft.com/office/drawing/2014/main" id="{313D39D5-A7D3-E262-20C5-F27FE4A618B1}"/>
              </a:ext>
            </a:extLst>
          </p:cNvPr>
          <p:cNvSpPr>
            <a:spLocks noGrp="1"/>
          </p:cNvSpPr>
          <p:nvPr userDrawn="1">
            <p:ph type="body" sz="quarter" idx="146" hasCustomPrompt="1"/>
          </p:nvPr>
        </p:nvSpPr>
        <p:spPr>
          <a:xfrm>
            <a:off x="6963421" y="1540160"/>
            <a:ext cx="1280135" cy="1384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241" name="Text Placeholder 10">
            <a:extLst>
              <a:ext uri="{FF2B5EF4-FFF2-40B4-BE49-F238E27FC236}">
                <a16:creationId xmlns:a16="http://schemas.microsoft.com/office/drawing/2014/main" id="{95F10387-46A4-F780-15E4-FB2CB15F3C60}"/>
              </a:ext>
            </a:extLst>
          </p:cNvPr>
          <p:cNvSpPr>
            <a:spLocks noGrp="1"/>
          </p:cNvSpPr>
          <p:nvPr userDrawn="1">
            <p:ph type="body" sz="quarter" idx="147" hasCustomPrompt="1"/>
          </p:nvPr>
        </p:nvSpPr>
        <p:spPr>
          <a:xfrm>
            <a:off x="6963421" y="1792587"/>
            <a:ext cx="1280135" cy="123111"/>
          </a:xfrm>
          <a:prstGeom prst="rect">
            <a:avLst/>
          </a:prstGeom>
        </p:spPr>
        <p:txBody>
          <a:bodyPr lIns="0" tIns="0" rIns="0" bIns="0" anchor="b">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42" name="Text Placeholder 10">
            <a:extLst>
              <a:ext uri="{FF2B5EF4-FFF2-40B4-BE49-F238E27FC236}">
                <a16:creationId xmlns:a16="http://schemas.microsoft.com/office/drawing/2014/main" id="{245F8F46-221D-347C-D945-FE99470B0AB4}"/>
              </a:ext>
            </a:extLst>
          </p:cNvPr>
          <p:cNvSpPr>
            <a:spLocks noGrp="1"/>
          </p:cNvSpPr>
          <p:nvPr userDrawn="1">
            <p:ph type="body" sz="quarter" idx="148" hasCustomPrompt="1"/>
          </p:nvPr>
        </p:nvSpPr>
        <p:spPr>
          <a:xfrm>
            <a:off x="6963421" y="1933303"/>
            <a:ext cx="1280135" cy="123111"/>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sp>
        <p:nvSpPr>
          <p:cNvPr id="243" name="Rectangle: Rounded Corners 104">
            <a:extLst>
              <a:ext uri="{FF2B5EF4-FFF2-40B4-BE49-F238E27FC236}">
                <a16:creationId xmlns:a16="http://schemas.microsoft.com/office/drawing/2014/main" id="{4F6F8617-0DD8-22AC-87D7-DBF93D715E24}"/>
              </a:ext>
            </a:extLst>
          </p:cNvPr>
          <p:cNvSpPr/>
          <p:nvPr userDrawn="1"/>
        </p:nvSpPr>
        <p:spPr>
          <a:xfrm>
            <a:off x="5977723" y="2300344"/>
            <a:ext cx="2457454" cy="955676"/>
          </a:xfrm>
          <a:prstGeom prst="roundRect">
            <a:avLst>
              <a:gd name="adj" fmla="val 8232"/>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cxnSp>
        <p:nvCxnSpPr>
          <p:cNvPr id="244" name="Straight Connector 243">
            <a:extLst>
              <a:ext uri="{FF2B5EF4-FFF2-40B4-BE49-F238E27FC236}">
                <a16:creationId xmlns:a16="http://schemas.microsoft.com/office/drawing/2014/main" id="{E6287437-0F5A-8E63-89B8-6CBFA0D5E86F}"/>
              </a:ext>
            </a:extLst>
          </p:cNvPr>
          <p:cNvCxnSpPr>
            <a:cxnSpLocks/>
          </p:cNvCxnSpPr>
          <p:nvPr userDrawn="1"/>
        </p:nvCxnSpPr>
        <p:spPr>
          <a:xfrm>
            <a:off x="6963420" y="2829748"/>
            <a:ext cx="920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5" name="Graphic 244">
            <a:extLst>
              <a:ext uri="{FF2B5EF4-FFF2-40B4-BE49-F238E27FC236}">
                <a16:creationId xmlns:a16="http://schemas.microsoft.com/office/drawing/2014/main" id="{E54C505F-05C5-0B29-060E-E2D2B043EBE2}"/>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6288444" y="2570158"/>
            <a:ext cx="407133" cy="371057"/>
          </a:xfrm>
          <a:prstGeom prst="rect">
            <a:avLst/>
          </a:prstGeom>
        </p:spPr>
      </p:pic>
      <p:sp>
        <p:nvSpPr>
          <p:cNvPr id="246" name="Picture Placeholder 245">
            <a:extLst>
              <a:ext uri="{FF2B5EF4-FFF2-40B4-BE49-F238E27FC236}">
                <a16:creationId xmlns:a16="http://schemas.microsoft.com/office/drawing/2014/main" id="{DCFCC75B-0B2C-E477-CB7E-EC3F20F4FE72}"/>
              </a:ext>
            </a:extLst>
          </p:cNvPr>
          <p:cNvSpPr>
            <a:spLocks noGrp="1"/>
          </p:cNvSpPr>
          <p:nvPr userDrawn="1">
            <p:ph type="pic" sz="quarter" idx="149" hasCustomPrompt="1"/>
          </p:nvPr>
        </p:nvSpPr>
        <p:spPr>
          <a:xfrm>
            <a:off x="6172352" y="2547539"/>
            <a:ext cx="536388" cy="483639"/>
          </a:xfrm>
          <a:custGeom>
            <a:avLst/>
            <a:gdLst>
              <a:gd name="connsiteX0" fmla="*/ 194286 w 536388"/>
              <a:gd name="connsiteY0" fmla="*/ 41 h 483639"/>
              <a:gd name="connsiteX1" fmla="*/ 486715 w 536388"/>
              <a:gd name="connsiteY1" fmla="*/ 120951 h 483639"/>
              <a:gd name="connsiteX2" fmla="*/ 439241 w 536388"/>
              <a:gd name="connsiteY2" fmla="*/ 445801 h 483639"/>
              <a:gd name="connsiteX3" fmla="*/ 359913 w 536388"/>
              <a:gd name="connsiteY3" fmla="*/ 477996 h 483639"/>
              <a:gd name="connsiteX4" fmla="*/ 56391 w 536388"/>
              <a:gd name="connsiteY4" fmla="*/ 296046 h 483639"/>
              <a:gd name="connsiteX5" fmla="*/ 19460 w 536388"/>
              <a:gd name="connsiteY5" fmla="*/ 56864 h 483639"/>
              <a:gd name="connsiteX6" fmla="*/ 19377 w 536388"/>
              <a:gd name="connsiteY6" fmla="*/ 56810 h 483639"/>
              <a:gd name="connsiteX7" fmla="*/ 99876 w 536388"/>
              <a:gd name="connsiteY7" fmla="*/ 12261 h 483639"/>
              <a:gd name="connsiteX8" fmla="*/ 194286 w 536388"/>
              <a:gd name="connsiteY8" fmla="*/ 41 h 48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88" h="483639">
                <a:moveTo>
                  <a:pt x="194286" y="41"/>
                </a:moveTo>
                <a:cubicBezTo>
                  <a:pt x="297237" y="-1326"/>
                  <a:pt x="418036" y="32145"/>
                  <a:pt x="486715" y="120951"/>
                </a:cubicBezTo>
                <a:cubicBezTo>
                  <a:pt x="573518" y="233149"/>
                  <a:pt x="539505" y="379036"/>
                  <a:pt x="439241" y="445801"/>
                </a:cubicBezTo>
                <a:cubicBezTo>
                  <a:pt x="416103" y="461208"/>
                  <a:pt x="389437" y="472402"/>
                  <a:pt x="359913" y="477996"/>
                </a:cubicBezTo>
                <a:cubicBezTo>
                  <a:pt x="206989" y="506959"/>
                  <a:pt x="117664" y="421150"/>
                  <a:pt x="56391" y="296046"/>
                </a:cubicBezTo>
                <a:cubicBezTo>
                  <a:pt x="2629" y="186418"/>
                  <a:pt x="-18911" y="107158"/>
                  <a:pt x="19460" y="56864"/>
                </a:cubicBezTo>
                <a:lnTo>
                  <a:pt x="19377" y="56810"/>
                </a:lnTo>
                <a:cubicBezTo>
                  <a:pt x="33982" y="37628"/>
                  <a:pt x="62863" y="22179"/>
                  <a:pt x="99876" y="12261"/>
                </a:cubicBezTo>
                <a:cubicBezTo>
                  <a:pt x="127635" y="4823"/>
                  <a:pt x="159969" y="496"/>
                  <a:pt x="194286" y="41"/>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800"/>
            </a:lvl1pPr>
          </a:lstStyle>
          <a:p>
            <a:r>
              <a:rPr lang="fr-FR" noProof="0" dirty="0"/>
              <a:t>Insérer photo</a:t>
            </a:r>
          </a:p>
        </p:txBody>
      </p:sp>
      <p:sp>
        <p:nvSpPr>
          <p:cNvPr id="247" name="Text Placeholder 8">
            <a:extLst>
              <a:ext uri="{FF2B5EF4-FFF2-40B4-BE49-F238E27FC236}">
                <a16:creationId xmlns:a16="http://schemas.microsoft.com/office/drawing/2014/main" id="{9424BEC7-58BC-FBCF-AC81-F406FB7318E4}"/>
              </a:ext>
            </a:extLst>
          </p:cNvPr>
          <p:cNvSpPr>
            <a:spLocks noGrp="1"/>
          </p:cNvSpPr>
          <p:nvPr userDrawn="1">
            <p:ph type="body" sz="quarter" idx="150" hasCustomPrompt="1"/>
          </p:nvPr>
        </p:nvSpPr>
        <p:spPr>
          <a:xfrm>
            <a:off x="6963421" y="2438820"/>
            <a:ext cx="1280135" cy="153888"/>
          </a:xfrm>
          <a:prstGeom prst="rect">
            <a:avLst/>
          </a:prstGeom>
        </p:spPr>
        <p:txBody>
          <a:bodyPr lIns="0" tIns="0" rIns="0" bIns="0" anchor="b">
            <a:noAutofit/>
          </a:bodyPr>
          <a:lstStyle>
            <a:lvl1pPr marL="0" indent="0" algn="l">
              <a:lnSpc>
                <a:spcPct val="100000"/>
              </a:lnSpc>
              <a:spcBef>
                <a:spcPts val="0"/>
              </a:spcBef>
              <a:buNone/>
              <a:defRPr sz="1000" cap="none" spc="0" baseline="0">
                <a:solidFill>
                  <a:schemeClr val="accent2"/>
                </a:solidFill>
                <a:latin typeface="+mj-lt"/>
              </a:defRPr>
            </a:lvl1pPr>
          </a:lstStyle>
          <a:p>
            <a:pPr lvl="0"/>
            <a:r>
              <a:rPr lang="fr-FR" dirty="0"/>
              <a:t>Prénom Nom</a:t>
            </a:r>
          </a:p>
        </p:txBody>
      </p:sp>
      <p:sp>
        <p:nvSpPr>
          <p:cNvPr id="248" name="Text Placeholder 10">
            <a:extLst>
              <a:ext uri="{FF2B5EF4-FFF2-40B4-BE49-F238E27FC236}">
                <a16:creationId xmlns:a16="http://schemas.microsoft.com/office/drawing/2014/main" id="{5BA566BB-E8F8-E6E4-7053-DC0FD8E42946}"/>
              </a:ext>
            </a:extLst>
          </p:cNvPr>
          <p:cNvSpPr>
            <a:spLocks noGrp="1"/>
          </p:cNvSpPr>
          <p:nvPr userDrawn="1">
            <p:ph type="body" sz="quarter" idx="151" hasCustomPrompt="1"/>
          </p:nvPr>
        </p:nvSpPr>
        <p:spPr>
          <a:xfrm>
            <a:off x="6963421" y="2634284"/>
            <a:ext cx="1280135" cy="1384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249" name="Text Placeholder 10">
            <a:extLst>
              <a:ext uri="{FF2B5EF4-FFF2-40B4-BE49-F238E27FC236}">
                <a16:creationId xmlns:a16="http://schemas.microsoft.com/office/drawing/2014/main" id="{74EE3682-8F65-B75E-6168-47B7D7BBD998}"/>
              </a:ext>
            </a:extLst>
          </p:cNvPr>
          <p:cNvSpPr>
            <a:spLocks noGrp="1"/>
          </p:cNvSpPr>
          <p:nvPr userDrawn="1">
            <p:ph type="body" sz="quarter" idx="152" hasCustomPrompt="1"/>
          </p:nvPr>
        </p:nvSpPr>
        <p:spPr>
          <a:xfrm>
            <a:off x="6963421" y="2886711"/>
            <a:ext cx="1280135" cy="123111"/>
          </a:xfrm>
          <a:prstGeom prst="rect">
            <a:avLst/>
          </a:prstGeom>
        </p:spPr>
        <p:txBody>
          <a:bodyPr lIns="0" tIns="0" rIns="0" bIns="0" anchor="b">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50" name="Text Placeholder 10">
            <a:extLst>
              <a:ext uri="{FF2B5EF4-FFF2-40B4-BE49-F238E27FC236}">
                <a16:creationId xmlns:a16="http://schemas.microsoft.com/office/drawing/2014/main" id="{D3A7B529-CB30-4286-4CB8-4D09171F8E4E}"/>
              </a:ext>
            </a:extLst>
          </p:cNvPr>
          <p:cNvSpPr>
            <a:spLocks noGrp="1"/>
          </p:cNvSpPr>
          <p:nvPr userDrawn="1">
            <p:ph type="body" sz="quarter" idx="153" hasCustomPrompt="1"/>
          </p:nvPr>
        </p:nvSpPr>
        <p:spPr>
          <a:xfrm>
            <a:off x="6963421" y="3027427"/>
            <a:ext cx="1280135" cy="123111"/>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sp>
        <p:nvSpPr>
          <p:cNvPr id="251" name="Rectangle: Rounded Corners 104">
            <a:extLst>
              <a:ext uri="{FF2B5EF4-FFF2-40B4-BE49-F238E27FC236}">
                <a16:creationId xmlns:a16="http://schemas.microsoft.com/office/drawing/2014/main" id="{8B394917-DA63-CE00-DEFB-967D1C4CE0F7}"/>
              </a:ext>
            </a:extLst>
          </p:cNvPr>
          <p:cNvSpPr/>
          <p:nvPr userDrawn="1"/>
        </p:nvSpPr>
        <p:spPr>
          <a:xfrm>
            <a:off x="5977723" y="3390549"/>
            <a:ext cx="2457454" cy="955676"/>
          </a:xfrm>
          <a:prstGeom prst="roundRect">
            <a:avLst>
              <a:gd name="adj" fmla="val 8232"/>
            </a:avLst>
          </a:prstGeom>
          <a:solidFill>
            <a:schemeClr val="bg1"/>
          </a:solidFill>
          <a:ln>
            <a:noFill/>
          </a:ln>
          <a:effectLst>
            <a:outerShdw blurRad="214403" sx="102000" sy="102000" algn="ctr" rotWithShape="0">
              <a:schemeClr val="tx1">
                <a:lumMod val="50000"/>
                <a:lumOff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noProof="1">
              <a:solidFill>
                <a:srgbClr val="FFFFFF"/>
              </a:solidFill>
              <a:latin typeface="Arial" panose="020B0604020202020204" pitchFamily="34" charset="0"/>
              <a:ea typeface="Verdana" panose="020B0604030504040204" pitchFamily="34" charset="0"/>
            </a:endParaRPr>
          </a:p>
        </p:txBody>
      </p:sp>
      <p:cxnSp>
        <p:nvCxnSpPr>
          <p:cNvPr id="252" name="Straight Connector 251">
            <a:extLst>
              <a:ext uri="{FF2B5EF4-FFF2-40B4-BE49-F238E27FC236}">
                <a16:creationId xmlns:a16="http://schemas.microsoft.com/office/drawing/2014/main" id="{33C2AC3E-2C42-DF8C-153A-7E245EE99942}"/>
              </a:ext>
            </a:extLst>
          </p:cNvPr>
          <p:cNvCxnSpPr>
            <a:cxnSpLocks/>
          </p:cNvCxnSpPr>
          <p:nvPr userDrawn="1"/>
        </p:nvCxnSpPr>
        <p:spPr>
          <a:xfrm>
            <a:off x="6963420" y="3919953"/>
            <a:ext cx="920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53" name="Graphic 252">
            <a:extLst>
              <a:ext uri="{FF2B5EF4-FFF2-40B4-BE49-F238E27FC236}">
                <a16:creationId xmlns:a16="http://schemas.microsoft.com/office/drawing/2014/main" id="{91182A3A-12E8-D532-4107-AFEC23EEFA7C}"/>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rot="20862195">
            <a:off x="6288444" y="3660363"/>
            <a:ext cx="407133" cy="371057"/>
          </a:xfrm>
          <a:prstGeom prst="rect">
            <a:avLst/>
          </a:prstGeom>
        </p:spPr>
      </p:pic>
      <p:sp>
        <p:nvSpPr>
          <p:cNvPr id="254" name="Picture Placeholder 253">
            <a:extLst>
              <a:ext uri="{FF2B5EF4-FFF2-40B4-BE49-F238E27FC236}">
                <a16:creationId xmlns:a16="http://schemas.microsoft.com/office/drawing/2014/main" id="{E8B86F2D-433D-23A3-5BF6-EC1343A8B1A4}"/>
              </a:ext>
            </a:extLst>
          </p:cNvPr>
          <p:cNvSpPr>
            <a:spLocks noGrp="1"/>
          </p:cNvSpPr>
          <p:nvPr userDrawn="1">
            <p:ph type="pic" sz="quarter" idx="154" hasCustomPrompt="1"/>
          </p:nvPr>
        </p:nvSpPr>
        <p:spPr>
          <a:xfrm>
            <a:off x="6172352" y="3637744"/>
            <a:ext cx="536388" cy="483639"/>
          </a:xfrm>
          <a:custGeom>
            <a:avLst/>
            <a:gdLst>
              <a:gd name="connsiteX0" fmla="*/ 194286 w 536388"/>
              <a:gd name="connsiteY0" fmla="*/ 41 h 483639"/>
              <a:gd name="connsiteX1" fmla="*/ 486715 w 536388"/>
              <a:gd name="connsiteY1" fmla="*/ 120951 h 483639"/>
              <a:gd name="connsiteX2" fmla="*/ 439241 w 536388"/>
              <a:gd name="connsiteY2" fmla="*/ 445801 h 483639"/>
              <a:gd name="connsiteX3" fmla="*/ 359913 w 536388"/>
              <a:gd name="connsiteY3" fmla="*/ 477996 h 483639"/>
              <a:gd name="connsiteX4" fmla="*/ 56391 w 536388"/>
              <a:gd name="connsiteY4" fmla="*/ 296046 h 483639"/>
              <a:gd name="connsiteX5" fmla="*/ 19460 w 536388"/>
              <a:gd name="connsiteY5" fmla="*/ 56864 h 483639"/>
              <a:gd name="connsiteX6" fmla="*/ 19377 w 536388"/>
              <a:gd name="connsiteY6" fmla="*/ 56810 h 483639"/>
              <a:gd name="connsiteX7" fmla="*/ 99876 w 536388"/>
              <a:gd name="connsiteY7" fmla="*/ 12261 h 483639"/>
              <a:gd name="connsiteX8" fmla="*/ 194286 w 536388"/>
              <a:gd name="connsiteY8" fmla="*/ 41 h 48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388" h="483639">
                <a:moveTo>
                  <a:pt x="194286" y="41"/>
                </a:moveTo>
                <a:cubicBezTo>
                  <a:pt x="297237" y="-1326"/>
                  <a:pt x="418036" y="32145"/>
                  <a:pt x="486715" y="120951"/>
                </a:cubicBezTo>
                <a:cubicBezTo>
                  <a:pt x="573518" y="233149"/>
                  <a:pt x="539505" y="379036"/>
                  <a:pt x="439241" y="445801"/>
                </a:cubicBezTo>
                <a:cubicBezTo>
                  <a:pt x="416103" y="461208"/>
                  <a:pt x="389437" y="472402"/>
                  <a:pt x="359913" y="477996"/>
                </a:cubicBezTo>
                <a:cubicBezTo>
                  <a:pt x="206989" y="506959"/>
                  <a:pt x="117664" y="421150"/>
                  <a:pt x="56391" y="296046"/>
                </a:cubicBezTo>
                <a:cubicBezTo>
                  <a:pt x="2629" y="186418"/>
                  <a:pt x="-18911" y="107158"/>
                  <a:pt x="19460" y="56864"/>
                </a:cubicBezTo>
                <a:lnTo>
                  <a:pt x="19377" y="56810"/>
                </a:lnTo>
                <a:cubicBezTo>
                  <a:pt x="33982" y="37628"/>
                  <a:pt x="62863" y="22179"/>
                  <a:pt x="99876" y="12261"/>
                </a:cubicBezTo>
                <a:cubicBezTo>
                  <a:pt x="127635" y="4823"/>
                  <a:pt x="159969" y="496"/>
                  <a:pt x="194286" y="41"/>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800"/>
            </a:lvl1pPr>
          </a:lstStyle>
          <a:p>
            <a:r>
              <a:rPr lang="fr-FR" noProof="0" dirty="0"/>
              <a:t>Insérer photo</a:t>
            </a:r>
          </a:p>
        </p:txBody>
      </p:sp>
      <p:sp>
        <p:nvSpPr>
          <p:cNvPr id="255" name="Text Placeholder 8">
            <a:extLst>
              <a:ext uri="{FF2B5EF4-FFF2-40B4-BE49-F238E27FC236}">
                <a16:creationId xmlns:a16="http://schemas.microsoft.com/office/drawing/2014/main" id="{43B789E5-A3D8-D518-B5AB-A48B84A28AE5}"/>
              </a:ext>
            </a:extLst>
          </p:cNvPr>
          <p:cNvSpPr>
            <a:spLocks noGrp="1"/>
          </p:cNvSpPr>
          <p:nvPr userDrawn="1">
            <p:ph type="body" sz="quarter" idx="155" hasCustomPrompt="1"/>
          </p:nvPr>
        </p:nvSpPr>
        <p:spPr>
          <a:xfrm>
            <a:off x="6963421" y="3529025"/>
            <a:ext cx="1280135" cy="153888"/>
          </a:xfrm>
          <a:prstGeom prst="rect">
            <a:avLst/>
          </a:prstGeom>
        </p:spPr>
        <p:txBody>
          <a:bodyPr lIns="0" tIns="0" rIns="0" bIns="0" anchor="b">
            <a:noAutofit/>
          </a:bodyPr>
          <a:lstStyle>
            <a:lvl1pPr marL="0" indent="0" algn="l">
              <a:lnSpc>
                <a:spcPct val="100000"/>
              </a:lnSpc>
              <a:spcBef>
                <a:spcPts val="0"/>
              </a:spcBef>
              <a:buNone/>
              <a:defRPr sz="1000" cap="none" spc="0" baseline="0">
                <a:solidFill>
                  <a:schemeClr val="accent2"/>
                </a:solidFill>
                <a:latin typeface="+mj-lt"/>
              </a:defRPr>
            </a:lvl1pPr>
          </a:lstStyle>
          <a:p>
            <a:pPr lvl="0"/>
            <a:r>
              <a:rPr lang="fr-FR" dirty="0"/>
              <a:t>Prénom Nom</a:t>
            </a:r>
          </a:p>
        </p:txBody>
      </p:sp>
      <p:sp>
        <p:nvSpPr>
          <p:cNvPr id="256" name="Text Placeholder 10">
            <a:extLst>
              <a:ext uri="{FF2B5EF4-FFF2-40B4-BE49-F238E27FC236}">
                <a16:creationId xmlns:a16="http://schemas.microsoft.com/office/drawing/2014/main" id="{5D962AC8-B518-5DA3-DDCD-1E63B8E40845}"/>
              </a:ext>
            </a:extLst>
          </p:cNvPr>
          <p:cNvSpPr>
            <a:spLocks noGrp="1"/>
          </p:cNvSpPr>
          <p:nvPr userDrawn="1">
            <p:ph type="body" sz="quarter" idx="156" hasCustomPrompt="1"/>
          </p:nvPr>
        </p:nvSpPr>
        <p:spPr>
          <a:xfrm>
            <a:off x="6963421" y="3724489"/>
            <a:ext cx="1280135" cy="138499"/>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9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Titre du poste</a:t>
            </a:r>
          </a:p>
        </p:txBody>
      </p:sp>
      <p:sp>
        <p:nvSpPr>
          <p:cNvPr id="257" name="Text Placeholder 10">
            <a:extLst>
              <a:ext uri="{FF2B5EF4-FFF2-40B4-BE49-F238E27FC236}">
                <a16:creationId xmlns:a16="http://schemas.microsoft.com/office/drawing/2014/main" id="{617DD76B-1527-BB5E-A4C7-EDC373BB35D3}"/>
              </a:ext>
            </a:extLst>
          </p:cNvPr>
          <p:cNvSpPr>
            <a:spLocks noGrp="1"/>
          </p:cNvSpPr>
          <p:nvPr userDrawn="1">
            <p:ph type="body" sz="quarter" idx="157" hasCustomPrompt="1"/>
          </p:nvPr>
        </p:nvSpPr>
        <p:spPr>
          <a:xfrm>
            <a:off x="6963421" y="3976916"/>
            <a:ext cx="1280135" cy="123111"/>
          </a:xfrm>
          <a:prstGeom prst="rect">
            <a:avLst/>
          </a:prstGeom>
        </p:spPr>
        <p:txBody>
          <a:bodyPr lIns="0" tIns="0" rIns="0" bIns="0" anchor="b">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58" name="Text Placeholder 10">
            <a:extLst>
              <a:ext uri="{FF2B5EF4-FFF2-40B4-BE49-F238E27FC236}">
                <a16:creationId xmlns:a16="http://schemas.microsoft.com/office/drawing/2014/main" id="{55F5BDC2-8F52-A38A-F06F-493D312EA711}"/>
              </a:ext>
            </a:extLst>
          </p:cNvPr>
          <p:cNvSpPr>
            <a:spLocks noGrp="1"/>
          </p:cNvSpPr>
          <p:nvPr userDrawn="1">
            <p:ph type="body" sz="quarter" idx="158" hasCustomPrompt="1"/>
          </p:nvPr>
        </p:nvSpPr>
        <p:spPr>
          <a:xfrm>
            <a:off x="6963421" y="4117632"/>
            <a:ext cx="1280135" cy="123111"/>
          </a:xfrm>
          <a:prstGeom prst="rect">
            <a:avLst/>
          </a:prstGeom>
        </p:spPr>
        <p:txBody>
          <a:bodyPr lIns="0" tIns="0" rIns="0" bIns="0" anchor="t">
            <a:noAutofit/>
          </a:bodyPr>
          <a:lstStyle>
            <a:lvl1pPr marL="0" indent="0" algn="l">
              <a:lnSpc>
                <a:spcPct val="100000"/>
              </a:lnSpc>
              <a:spcBef>
                <a:spcPts val="0"/>
              </a:spcBef>
              <a:spcAft>
                <a:spcPts val="100"/>
              </a:spcAft>
              <a:buClr>
                <a:schemeClr val="accent1"/>
              </a:buClr>
              <a:buFont typeface="Arial" panose="020B0604020202020204" pitchFamily="34" charset="0"/>
              <a:buNone/>
              <a:defRPr sz="8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 ## ###</a:t>
            </a:r>
          </a:p>
        </p:txBody>
      </p:sp>
    </p:spTree>
    <p:extLst>
      <p:ext uri="{BB962C8B-B14F-4D97-AF65-F5344CB8AC3E}">
        <p14:creationId xmlns:p14="http://schemas.microsoft.com/office/powerpoint/2010/main" val="3052988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othèqu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28BD6F4-7B9F-BEEE-1E76-FD7B3DF240F9}"/>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b="19846"/>
          <a:stretch/>
        </p:blipFill>
        <p:spPr>
          <a:xfrm>
            <a:off x="0" y="4661803"/>
            <a:ext cx="9144000" cy="481697"/>
          </a:xfrm>
          <a:prstGeom prst="rect">
            <a:avLst/>
          </a:prstGeom>
        </p:spPr>
      </p:pic>
      <p:sp>
        <p:nvSpPr>
          <p:cNvPr id="4" name="Graphic 9">
            <a:extLst>
              <a:ext uri="{FF2B5EF4-FFF2-40B4-BE49-F238E27FC236}">
                <a16:creationId xmlns:a16="http://schemas.microsoft.com/office/drawing/2014/main" id="{537F7D7A-4D27-12FE-C512-5670E7B93EC0}"/>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7525538-5206-79B5-A64D-DBD372B28A43}"/>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6" name="Graphic 5">
            <a:extLst>
              <a:ext uri="{FF2B5EF4-FFF2-40B4-BE49-F238E27FC236}">
                <a16:creationId xmlns:a16="http://schemas.microsoft.com/office/drawing/2014/main" id="{DEFF5180-A4DE-2FA0-40C4-5F9FC65D9805}"/>
              </a:ext>
            </a:extLst>
          </p:cNvPr>
          <p:cNvPicPr>
            <a:picLocks noChangeAspect="1"/>
          </p:cNvPicPr>
          <p:nvPr userDrawn="1"/>
        </p:nvPicPr>
        <p:blipFill>
          <a:blip>
            <a:extLst>
              <a:ext uri="{96DAC541-7B7A-43D3-8B79-37D633B846F1}">
                <asvg:svgBlip xmlns:asvg="http://schemas.microsoft.com/office/drawing/2016/SVG/main" r:embed="rId3"/>
              </a:ext>
            </a:extLst>
          </a:blip>
          <a:srcRect t="46" b="46"/>
          <a:stretch/>
        </p:blipFill>
        <p:spPr>
          <a:xfrm>
            <a:off x="8149751" y="128580"/>
            <a:ext cx="843692" cy="440835"/>
          </a:xfrm>
          <a:prstGeom prst="rect">
            <a:avLst/>
          </a:prstGeom>
        </p:spPr>
      </p:pic>
      <p:pic>
        <p:nvPicPr>
          <p:cNvPr id="7" name="Graphic 6">
            <a:extLst>
              <a:ext uri="{FF2B5EF4-FFF2-40B4-BE49-F238E27FC236}">
                <a16:creationId xmlns:a16="http://schemas.microsoft.com/office/drawing/2014/main" id="{DAB1B7FC-9E69-60F8-03AD-FA4B5854E8C5}"/>
              </a:ext>
            </a:extLst>
          </p:cNvPr>
          <p:cNvPicPr>
            <a:picLocks noChangeAspect="1"/>
          </p:cNvPicPr>
          <p:nvPr userDrawn="1"/>
        </p:nvPicPr>
        <p:blipFill>
          <a:blip>
            <a:extLst>
              <a:ext uri="{96DAC541-7B7A-43D3-8B79-37D633B846F1}">
                <asvg:svgBlip xmlns:asvg="http://schemas.microsoft.com/office/drawing/2016/SVG/main" r:embed="rId4"/>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8" name="Text Placeholder 8">
            <a:extLst>
              <a:ext uri="{FF2B5EF4-FFF2-40B4-BE49-F238E27FC236}">
                <a16:creationId xmlns:a16="http://schemas.microsoft.com/office/drawing/2014/main" id="{37EE7C9B-4E7C-9899-071A-05D31341BED9}"/>
              </a:ext>
            </a:extLst>
          </p:cNvPr>
          <p:cNvSpPr>
            <a:spLocks noGrp="1"/>
          </p:cNvSpPr>
          <p:nvPr userDrawn="1">
            <p:ph type="body" sz="quarter" idx="10" hasCustomPrompt="1"/>
          </p:nvPr>
        </p:nvSpPr>
        <p:spPr>
          <a:xfrm>
            <a:off x="538417" y="779086"/>
            <a:ext cx="7109628" cy="169277"/>
          </a:xfrm>
          <a:prstGeom prst="rect">
            <a:avLst/>
          </a:prstGeom>
        </p:spPr>
        <p:txBody>
          <a:bodyPr lIns="0" tIns="0" rIns="0" bIns="0">
            <a:noAutofit/>
          </a:bodyPr>
          <a:lstStyle>
            <a:lvl1pPr marL="0" indent="0" algn="l">
              <a:lnSpc>
                <a:spcPct val="100000"/>
              </a:lnSpc>
              <a:spcBef>
                <a:spcPts val="0"/>
              </a:spcBef>
              <a:buNone/>
              <a:defRPr sz="1100" cap="all" spc="0" baseline="0">
                <a:solidFill>
                  <a:schemeClr val="accent1"/>
                </a:solidFill>
              </a:defRPr>
            </a:lvl1pPr>
          </a:lstStyle>
          <a:p>
            <a:r>
              <a:rPr lang="fr-FR" dirty="0"/>
              <a:t>CECI EST LE SOUS-TITRE DE LA DIAPOSITIVE</a:t>
            </a:r>
          </a:p>
        </p:txBody>
      </p:sp>
      <p:sp>
        <p:nvSpPr>
          <p:cNvPr id="11" name="Title 6">
            <a:extLst>
              <a:ext uri="{FF2B5EF4-FFF2-40B4-BE49-F238E27FC236}">
                <a16:creationId xmlns:a16="http://schemas.microsoft.com/office/drawing/2014/main" id="{0DD1B2BC-3AFF-335B-AA02-7BD0B51C9901}"/>
              </a:ext>
            </a:extLst>
          </p:cNvPr>
          <p:cNvSpPr>
            <a:spLocks noGrp="1"/>
          </p:cNvSpPr>
          <p:nvPr userDrawn="1">
            <p:ph type="title" hasCustomPrompt="1"/>
          </p:nvPr>
        </p:nvSpPr>
        <p:spPr>
          <a:xfrm>
            <a:off x="538417" y="367970"/>
            <a:ext cx="7109628" cy="369332"/>
          </a:xfrm>
          <a:prstGeom prst="rect">
            <a:avLst/>
          </a:prstGeom>
        </p:spPr>
        <p:txBody>
          <a:bodyPr lIns="0" tIns="0" rIns="0" bIns="0" anchor="b">
            <a:noAutofit/>
          </a:bodyPr>
          <a:lstStyle>
            <a:lvl1pPr algn="l">
              <a:lnSpc>
                <a:spcPct val="100000"/>
              </a:lnSpc>
              <a:defRPr sz="2400" cap="none" baseline="0">
                <a:solidFill>
                  <a:schemeClr val="accent2"/>
                </a:solidFill>
              </a:defRPr>
            </a:lvl1pPr>
          </a:lstStyle>
          <a:p>
            <a:r>
              <a:rPr lang="fr-FR" dirty="0"/>
              <a:t>Ceci est le titre de la diapositive</a:t>
            </a:r>
          </a:p>
        </p:txBody>
      </p:sp>
      <p:sp>
        <p:nvSpPr>
          <p:cNvPr id="99" name="Picture Placeholder 98">
            <a:extLst>
              <a:ext uri="{FF2B5EF4-FFF2-40B4-BE49-F238E27FC236}">
                <a16:creationId xmlns:a16="http://schemas.microsoft.com/office/drawing/2014/main" id="{B54CFFEC-E050-B7CF-CE9F-4FBE0865B0E5}"/>
              </a:ext>
            </a:extLst>
          </p:cNvPr>
          <p:cNvSpPr>
            <a:spLocks noGrp="1"/>
          </p:cNvSpPr>
          <p:nvPr userDrawn="1">
            <p:ph type="pic" sz="quarter" idx="49" hasCustomPrompt="1"/>
          </p:nvPr>
        </p:nvSpPr>
        <p:spPr>
          <a:xfrm>
            <a:off x="674206" y="1316768"/>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00" name="Text Placeholder 10">
            <a:extLst>
              <a:ext uri="{FF2B5EF4-FFF2-40B4-BE49-F238E27FC236}">
                <a16:creationId xmlns:a16="http://schemas.microsoft.com/office/drawing/2014/main" id="{EE6AC988-2702-5BBF-A7A1-8AF235E14337}"/>
              </a:ext>
            </a:extLst>
          </p:cNvPr>
          <p:cNvSpPr>
            <a:spLocks noGrp="1"/>
          </p:cNvSpPr>
          <p:nvPr userDrawn="1">
            <p:ph type="body" sz="quarter" idx="116" hasCustomPrompt="1"/>
          </p:nvPr>
        </p:nvSpPr>
        <p:spPr>
          <a:xfrm>
            <a:off x="444284" y="1788146"/>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03" name="Picture Placeholder 102">
            <a:extLst>
              <a:ext uri="{FF2B5EF4-FFF2-40B4-BE49-F238E27FC236}">
                <a16:creationId xmlns:a16="http://schemas.microsoft.com/office/drawing/2014/main" id="{A8C7563F-9987-E3FD-1A1B-BAF5042E0F49}"/>
              </a:ext>
            </a:extLst>
          </p:cNvPr>
          <p:cNvSpPr>
            <a:spLocks noGrp="1"/>
          </p:cNvSpPr>
          <p:nvPr userDrawn="1">
            <p:ph type="pic" sz="quarter" idx="117" hasCustomPrompt="1"/>
          </p:nvPr>
        </p:nvSpPr>
        <p:spPr>
          <a:xfrm>
            <a:off x="1713726" y="1316768"/>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04" name="Text Placeholder 10">
            <a:extLst>
              <a:ext uri="{FF2B5EF4-FFF2-40B4-BE49-F238E27FC236}">
                <a16:creationId xmlns:a16="http://schemas.microsoft.com/office/drawing/2014/main" id="{0CDD5CEB-EA1E-F4F7-FEF5-F8400E11127D}"/>
              </a:ext>
            </a:extLst>
          </p:cNvPr>
          <p:cNvSpPr>
            <a:spLocks noGrp="1"/>
          </p:cNvSpPr>
          <p:nvPr userDrawn="1">
            <p:ph type="body" sz="quarter" idx="118" hasCustomPrompt="1"/>
          </p:nvPr>
        </p:nvSpPr>
        <p:spPr>
          <a:xfrm>
            <a:off x="1482402" y="1788146"/>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05" name="Picture Placeholder 104">
            <a:extLst>
              <a:ext uri="{FF2B5EF4-FFF2-40B4-BE49-F238E27FC236}">
                <a16:creationId xmlns:a16="http://schemas.microsoft.com/office/drawing/2014/main" id="{DD67794E-F1DB-F717-2334-53C779B4E785}"/>
              </a:ext>
            </a:extLst>
          </p:cNvPr>
          <p:cNvSpPr>
            <a:spLocks noGrp="1"/>
          </p:cNvSpPr>
          <p:nvPr userDrawn="1">
            <p:ph type="pic" sz="quarter" idx="119" hasCustomPrompt="1"/>
          </p:nvPr>
        </p:nvSpPr>
        <p:spPr>
          <a:xfrm>
            <a:off x="2751844" y="1316768"/>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06" name="Text Placeholder 10">
            <a:extLst>
              <a:ext uri="{FF2B5EF4-FFF2-40B4-BE49-F238E27FC236}">
                <a16:creationId xmlns:a16="http://schemas.microsoft.com/office/drawing/2014/main" id="{8321D328-B9D4-3ED5-BEF0-619AB9AF0D48}"/>
              </a:ext>
            </a:extLst>
          </p:cNvPr>
          <p:cNvSpPr>
            <a:spLocks noGrp="1"/>
          </p:cNvSpPr>
          <p:nvPr userDrawn="1">
            <p:ph type="body" sz="quarter" idx="120" hasCustomPrompt="1"/>
          </p:nvPr>
        </p:nvSpPr>
        <p:spPr>
          <a:xfrm>
            <a:off x="2520520" y="1788146"/>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07" name="Picture Placeholder 106">
            <a:extLst>
              <a:ext uri="{FF2B5EF4-FFF2-40B4-BE49-F238E27FC236}">
                <a16:creationId xmlns:a16="http://schemas.microsoft.com/office/drawing/2014/main" id="{55EFF9D3-B026-1E3C-8ED6-1A0DD727E679}"/>
              </a:ext>
            </a:extLst>
          </p:cNvPr>
          <p:cNvSpPr>
            <a:spLocks noGrp="1"/>
          </p:cNvSpPr>
          <p:nvPr userDrawn="1">
            <p:ph type="pic" sz="quarter" idx="121" hasCustomPrompt="1"/>
          </p:nvPr>
        </p:nvSpPr>
        <p:spPr>
          <a:xfrm>
            <a:off x="3789962" y="1316768"/>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08" name="Text Placeholder 10">
            <a:extLst>
              <a:ext uri="{FF2B5EF4-FFF2-40B4-BE49-F238E27FC236}">
                <a16:creationId xmlns:a16="http://schemas.microsoft.com/office/drawing/2014/main" id="{60231D78-1D4B-E28E-7CF5-69D4EF6AA125}"/>
              </a:ext>
            </a:extLst>
          </p:cNvPr>
          <p:cNvSpPr>
            <a:spLocks noGrp="1"/>
          </p:cNvSpPr>
          <p:nvPr userDrawn="1">
            <p:ph type="body" sz="quarter" idx="122" hasCustomPrompt="1"/>
          </p:nvPr>
        </p:nvSpPr>
        <p:spPr>
          <a:xfrm>
            <a:off x="3558638" y="1788146"/>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09" name="Picture Placeholder 108">
            <a:extLst>
              <a:ext uri="{FF2B5EF4-FFF2-40B4-BE49-F238E27FC236}">
                <a16:creationId xmlns:a16="http://schemas.microsoft.com/office/drawing/2014/main" id="{407663CC-1C12-855C-C847-E4FA5C6B7FA5}"/>
              </a:ext>
            </a:extLst>
          </p:cNvPr>
          <p:cNvSpPr>
            <a:spLocks noGrp="1"/>
          </p:cNvSpPr>
          <p:nvPr userDrawn="1">
            <p:ph type="pic" sz="quarter" idx="123" hasCustomPrompt="1"/>
          </p:nvPr>
        </p:nvSpPr>
        <p:spPr>
          <a:xfrm>
            <a:off x="4828080" y="1316768"/>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10" name="Text Placeholder 10">
            <a:extLst>
              <a:ext uri="{FF2B5EF4-FFF2-40B4-BE49-F238E27FC236}">
                <a16:creationId xmlns:a16="http://schemas.microsoft.com/office/drawing/2014/main" id="{E84F7BF6-7A4E-846E-8DC4-9BE516DA60D8}"/>
              </a:ext>
            </a:extLst>
          </p:cNvPr>
          <p:cNvSpPr>
            <a:spLocks noGrp="1"/>
          </p:cNvSpPr>
          <p:nvPr userDrawn="1">
            <p:ph type="body" sz="quarter" idx="124" hasCustomPrompt="1"/>
          </p:nvPr>
        </p:nvSpPr>
        <p:spPr>
          <a:xfrm>
            <a:off x="4596756" y="1788146"/>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11" name="Picture Placeholder 110">
            <a:extLst>
              <a:ext uri="{FF2B5EF4-FFF2-40B4-BE49-F238E27FC236}">
                <a16:creationId xmlns:a16="http://schemas.microsoft.com/office/drawing/2014/main" id="{E9561491-96F4-A96E-84FB-422F13D4321A}"/>
              </a:ext>
            </a:extLst>
          </p:cNvPr>
          <p:cNvSpPr>
            <a:spLocks noGrp="1"/>
          </p:cNvSpPr>
          <p:nvPr userDrawn="1">
            <p:ph type="pic" sz="quarter" idx="125" hasCustomPrompt="1"/>
          </p:nvPr>
        </p:nvSpPr>
        <p:spPr>
          <a:xfrm>
            <a:off x="5866198" y="1316768"/>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12" name="Text Placeholder 10">
            <a:extLst>
              <a:ext uri="{FF2B5EF4-FFF2-40B4-BE49-F238E27FC236}">
                <a16:creationId xmlns:a16="http://schemas.microsoft.com/office/drawing/2014/main" id="{079C764A-24B5-CF50-A756-D288E3797601}"/>
              </a:ext>
            </a:extLst>
          </p:cNvPr>
          <p:cNvSpPr>
            <a:spLocks noGrp="1"/>
          </p:cNvSpPr>
          <p:nvPr userDrawn="1">
            <p:ph type="body" sz="quarter" idx="126" hasCustomPrompt="1"/>
          </p:nvPr>
        </p:nvSpPr>
        <p:spPr>
          <a:xfrm>
            <a:off x="5634874" y="1788146"/>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13" name="Picture Placeholder 112">
            <a:extLst>
              <a:ext uri="{FF2B5EF4-FFF2-40B4-BE49-F238E27FC236}">
                <a16:creationId xmlns:a16="http://schemas.microsoft.com/office/drawing/2014/main" id="{CD19F833-697F-7C14-0374-A5BC756EDC28}"/>
              </a:ext>
            </a:extLst>
          </p:cNvPr>
          <p:cNvSpPr>
            <a:spLocks noGrp="1"/>
          </p:cNvSpPr>
          <p:nvPr userDrawn="1">
            <p:ph type="pic" sz="quarter" idx="127" hasCustomPrompt="1"/>
          </p:nvPr>
        </p:nvSpPr>
        <p:spPr>
          <a:xfrm>
            <a:off x="6904316" y="1316768"/>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14" name="Text Placeholder 10">
            <a:extLst>
              <a:ext uri="{FF2B5EF4-FFF2-40B4-BE49-F238E27FC236}">
                <a16:creationId xmlns:a16="http://schemas.microsoft.com/office/drawing/2014/main" id="{541EB438-2F53-8B99-8E09-6D6A8BB55EF7}"/>
              </a:ext>
            </a:extLst>
          </p:cNvPr>
          <p:cNvSpPr>
            <a:spLocks noGrp="1"/>
          </p:cNvSpPr>
          <p:nvPr userDrawn="1">
            <p:ph type="body" sz="quarter" idx="128" hasCustomPrompt="1"/>
          </p:nvPr>
        </p:nvSpPr>
        <p:spPr>
          <a:xfrm>
            <a:off x="6672992" y="1788146"/>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15" name="Picture Placeholder 114">
            <a:extLst>
              <a:ext uri="{FF2B5EF4-FFF2-40B4-BE49-F238E27FC236}">
                <a16:creationId xmlns:a16="http://schemas.microsoft.com/office/drawing/2014/main" id="{0F8469FB-F9CA-719F-EE14-E2CD775FE531}"/>
              </a:ext>
            </a:extLst>
          </p:cNvPr>
          <p:cNvSpPr>
            <a:spLocks noGrp="1"/>
          </p:cNvSpPr>
          <p:nvPr userDrawn="1">
            <p:ph type="pic" sz="quarter" idx="129" hasCustomPrompt="1"/>
          </p:nvPr>
        </p:nvSpPr>
        <p:spPr>
          <a:xfrm>
            <a:off x="7963759" y="1316768"/>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16" name="Text Placeholder 10">
            <a:extLst>
              <a:ext uri="{FF2B5EF4-FFF2-40B4-BE49-F238E27FC236}">
                <a16:creationId xmlns:a16="http://schemas.microsoft.com/office/drawing/2014/main" id="{F463A871-CA77-4773-2FA0-62C3CF77C9B9}"/>
              </a:ext>
            </a:extLst>
          </p:cNvPr>
          <p:cNvSpPr>
            <a:spLocks noGrp="1"/>
          </p:cNvSpPr>
          <p:nvPr userDrawn="1">
            <p:ph type="body" sz="quarter" idx="130" hasCustomPrompt="1"/>
          </p:nvPr>
        </p:nvSpPr>
        <p:spPr>
          <a:xfrm>
            <a:off x="7732435" y="1788146"/>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53" name="Picture Placeholder 152">
            <a:extLst>
              <a:ext uri="{FF2B5EF4-FFF2-40B4-BE49-F238E27FC236}">
                <a16:creationId xmlns:a16="http://schemas.microsoft.com/office/drawing/2014/main" id="{349C2E38-0EC6-119D-48D5-8C6056D91C4A}"/>
              </a:ext>
            </a:extLst>
          </p:cNvPr>
          <p:cNvSpPr>
            <a:spLocks noGrp="1"/>
          </p:cNvSpPr>
          <p:nvPr userDrawn="1">
            <p:ph type="pic" sz="quarter" idx="132" hasCustomPrompt="1"/>
          </p:nvPr>
        </p:nvSpPr>
        <p:spPr>
          <a:xfrm>
            <a:off x="674206" y="2057593"/>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54" name="Text Placeholder 10">
            <a:extLst>
              <a:ext uri="{FF2B5EF4-FFF2-40B4-BE49-F238E27FC236}">
                <a16:creationId xmlns:a16="http://schemas.microsoft.com/office/drawing/2014/main" id="{DCE20076-A804-1DD4-3456-1FAA12E79F8D}"/>
              </a:ext>
            </a:extLst>
          </p:cNvPr>
          <p:cNvSpPr>
            <a:spLocks noGrp="1"/>
          </p:cNvSpPr>
          <p:nvPr userDrawn="1">
            <p:ph type="body" sz="quarter" idx="133" hasCustomPrompt="1"/>
          </p:nvPr>
        </p:nvSpPr>
        <p:spPr>
          <a:xfrm>
            <a:off x="444284" y="2528971"/>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55" name="Picture Placeholder 154">
            <a:extLst>
              <a:ext uri="{FF2B5EF4-FFF2-40B4-BE49-F238E27FC236}">
                <a16:creationId xmlns:a16="http://schemas.microsoft.com/office/drawing/2014/main" id="{DA059F13-3128-3632-EFA6-A0F27658260A}"/>
              </a:ext>
            </a:extLst>
          </p:cNvPr>
          <p:cNvSpPr>
            <a:spLocks noGrp="1"/>
          </p:cNvSpPr>
          <p:nvPr userDrawn="1">
            <p:ph type="pic" sz="quarter" idx="134" hasCustomPrompt="1"/>
          </p:nvPr>
        </p:nvSpPr>
        <p:spPr>
          <a:xfrm>
            <a:off x="1713726" y="2057593"/>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56" name="Text Placeholder 10">
            <a:extLst>
              <a:ext uri="{FF2B5EF4-FFF2-40B4-BE49-F238E27FC236}">
                <a16:creationId xmlns:a16="http://schemas.microsoft.com/office/drawing/2014/main" id="{80F2AFBA-483A-7FC0-ECC4-0D0952928AE8}"/>
              </a:ext>
            </a:extLst>
          </p:cNvPr>
          <p:cNvSpPr>
            <a:spLocks noGrp="1"/>
          </p:cNvSpPr>
          <p:nvPr userDrawn="1">
            <p:ph type="body" sz="quarter" idx="135" hasCustomPrompt="1"/>
          </p:nvPr>
        </p:nvSpPr>
        <p:spPr>
          <a:xfrm>
            <a:off x="1482402" y="2528971"/>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57" name="Picture Placeholder 156">
            <a:extLst>
              <a:ext uri="{FF2B5EF4-FFF2-40B4-BE49-F238E27FC236}">
                <a16:creationId xmlns:a16="http://schemas.microsoft.com/office/drawing/2014/main" id="{8DC94441-2095-221A-9D84-4B70B6CBCD96}"/>
              </a:ext>
            </a:extLst>
          </p:cNvPr>
          <p:cNvSpPr>
            <a:spLocks noGrp="1"/>
          </p:cNvSpPr>
          <p:nvPr userDrawn="1">
            <p:ph type="pic" sz="quarter" idx="136" hasCustomPrompt="1"/>
          </p:nvPr>
        </p:nvSpPr>
        <p:spPr>
          <a:xfrm>
            <a:off x="2751844" y="2057593"/>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58" name="Text Placeholder 10">
            <a:extLst>
              <a:ext uri="{FF2B5EF4-FFF2-40B4-BE49-F238E27FC236}">
                <a16:creationId xmlns:a16="http://schemas.microsoft.com/office/drawing/2014/main" id="{97929468-0A9B-9FE8-CFB9-E1B48C6D96F8}"/>
              </a:ext>
            </a:extLst>
          </p:cNvPr>
          <p:cNvSpPr>
            <a:spLocks noGrp="1"/>
          </p:cNvSpPr>
          <p:nvPr userDrawn="1">
            <p:ph type="body" sz="quarter" idx="137" hasCustomPrompt="1"/>
          </p:nvPr>
        </p:nvSpPr>
        <p:spPr>
          <a:xfrm>
            <a:off x="2520520" y="2528971"/>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59" name="Picture Placeholder 158">
            <a:extLst>
              <a:ext uri="{FF2B5EF4-FFF2-40B4-BE49-F238E27FC236}">
                <a16:creationId xmlns:a16="http://schemas.microsoft.com/office/drawing/2014/main" id="{934377F1-36AD-E13F-41C2-EA23009A9FA5}"/>
              </a:ext>
            </a:extLst>
          </p:cNvPr>
          <p:cNvSpPr>
            <a:spLocks noGrp="1"/>
          </p:cNvSpPr>
          <p:nvPr userDrawn="1">
            <p:ph type="pic" sz="quarter" idx="138" hasCustomPrompt="1"/>
          </p:nvPr>
        </p:nvSpPr>
        <p:spPr>
          <a:xfrm>
            <a:off x="3789962" y="2057593"/>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60" name="Text Placeholder 10">
            <a:extLst>
              <a:ext uri="{FF2B5EF4-FFF2-40B4-BE49-F238E27FC236}">
                <a16:creationId xmlns:a16="http://schemas.microsoft.com/office/drawing/2014/main" id="{2D776F7B-58AF-8756-0A7E-9B16389FB928}"/>
              </a:ext>
            </a:extLst>
          </p:cNvPr>
          <p:cNvSpPr>
            <a:spLocks noGrp="1"/>
          </p:cNvSpPr>
          <p:nvPr userDrawn="1">
            <p:ph type="body" sz="quarter" idx="139" hasCustomPrompt="1"/>
          </p:nvPr>
        </p:nvSpPr>
        <p:spPr>
          <a:xfrm>
            <a:off x="3558638" y="2528971"/>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61" name="Picture Placeholder 160">
            <a:extLst>
              <a:ext uri="{FF2B5EF4-FFF2-40B4-BE49-F238E27FC236}">
                <a16:creationId xmlns:a16="http://schemas.microsoft.com/office/drawing/2014/main" id="{4F3E6FD5-F083-AAFA-125B-CD333BE937DB}"/>
              </a:ext>
            </a:extLst>
          </p:cNvPr>
          <p:cNvSpPr>
            <a:spLocks noGrp="1"/>
          </p:cNvSpPr>
          <p:nvPr userDrawn="1">
            <p:ph type="pic" sz="quarter" idx="140" hasCustomPrompt="1"/>
          </p:nvPr>
        </p:nvSpPr>
        <p:spPr>
          <a:xfrm>
            <a:off x="4828080" y="2057593"/>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62" name="Text Placeholder 10">
            <a:extLst>
              <a:ext uri="{FF2B5EF4-FFF2-40B4-BE49-F238E27FC236}">
                <a16:creationId xmlns:a16="http://schemas.microsoft.com/office/drawing/2014/main" id="{E81BA1E9-FF77-E21D-1D6E-855B893939E1}"/>
              </a:ext>
            </a:extLst>
          </p:cNvPr>
          <p:cNvSpPr>
            <a:spLocks noGrp="1"/>
          </p:cNvSpPr>
          <p:nvPr userDrawn="1">
            <p:ph type="body" sz="quarter" idx="141" hasCustomPrompt="1"/>
          </p:nvPr>
        </p:nvSpPr>
        <p:spPr>
          <a:xfrm>
            <a:off x="4596756" y="2528971"/>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63" name="Picture Placeholder 162">
            <a:extLst>
              <a:ext uri="{FF2B5EF4-FFF2-40B4-BE49-F238E27FC236}">
                <a16:creationId xmlns:a16="http://schemas.microsoft.com/office/drawing/2014/main" id="{568919CB-2FEF-3490-9CD4-30D5CBB5F29B}"/>
              </a:ext>
            </a:extLst>
          </p:cNvPr>
          <p:cNvSpPr>
            <a:spLocks noGrp="1"/>
          </p:cNvSpPr>
          <p:nvPr userDrawn="1">
            <p:ph type="pic" sz="quarter" idx="142" hasCustomPrompt="1"/>
          </p:nvPr>
        </p:nvSpPr>
        <p:spPr>
          <a:xfrm>
            <a:off x="5866198" y="2057593"/>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64" name="Text Placeholder 10">
            <a:extLst>
              <a:ext uri="{FF2B5EF4-FFF2-40B4-BE49-F238E27FC236}">
                <a16:creationId xmlns:a16="http://schemas.microsoft.com/office/drawing/2014/main" id="{CCD85EB2-AC3B-E0D1-A3CA-06F752A9C433}"/>
              </a:ext>
            </a:extLst>
          </p:cNvPr>
          <p:cNvSpPr>
            <a:spLocks noGrp="1"/>
          </p:cNvSpPr>
          <p:nvPr userDrawn="1">
            <p:ph type="body" sz="quarter" idx="143" hasCustomPrompt="1"/>
          </p:nvPr>
        </p:nvSpPr>
        <p:spPr>
          <a:xfrm>
            <a:off x="5634874" y="2528971"/>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65" name="Picture Placeholder 164">
            <a:extLst>
              <a:ext uri="{FF2B5EF4-FFF2-40B4-BE49-F238E27FC236}">
                <a16:creationId xmlns:a16="http://schemas.microsoft.com/office/drawing/2014/main" id="{0D8ABE71-8FF1-310B-ECE3-9EDDFA87409E}"/>
              </a:ext>
            </a:extLst>
          </p:cNvPr>
          <p:cNvSpPr>
            <a:spLocks noGrp="1"/>
          </p:cNvSpPr>
          <p:nvPr userDrawn="1">
            <p:ph type="pic" sz="quarter" idx="144" hasCustomPrompt="1"/>
          </p:nvPr>
        </p:nvSpPr>
        <p:spPr>
          <a:xfrm>
            <a:off x="6904316" y="2057593"/>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66" name="Text Placeholder 10">
            <a:extLst>
              <a:ext uri="{FF2B5EF4-FFF2-40B4-BE49-F238E27FC236}">
                <a16:creationId xmlns:a16="http://schemas.microsoft.com/office/drawing/2014/main" id="{9446E780-4492-AEA9-6651-DD8AA3CF853D}"/>
              </a:ext>
            </a:extLst>
          </p:cNvPr>
          <p:cNvSpPr>
            <a:spLocks noGrp="1"/>
          </p:cNvSpPr>
          <p:nvPr userDrawn="1">
            <p:ph type="body" sz="quarter" idx="145" hasCustomPrompt="1"/>
          </p:nvPr>
        </p:nvSpPr>
        <p:spPr>
          <a:xfrm>
            <a:off x="6672992" y="2528971"/>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67" name="Picture Placeholder 166">
            <a:extLst>
              <a:ext uri="{FF2B5EF4-FFF2-40B4-BE49-F238E27FC236}">
                <a16:creationId xmlns:a16="http://schemas.microsoft.com/office/drawing/2014/main" id="{B385ED68-BEC9-397C-8DB6-929E4F05C61B}"/>
              </a:ext>
            </a:extLst>
          </p:cNvPr>
          <p:cNvSpPr>
            <a:spLocks noGrp="1"/>
          </p:cNvSpPr>
          <p:nvPr userDrawn="1">
            <p:ph type="pic" sz="quarter" idx="146" hasCustomPrompt="1"/>
          </p:nvPr>
        </p:nvSpPr>
        <p:spPr>
          <a:xfrm>
            <a:off x="7963759" y="2057593"/>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68" name="Text Placeholder 10">
            <a:extLst>
              <a:ext uri="{FF2B5EF4-FFF2-40B4-BE49-F238E27FC236}">
                <a16:creationId xmlns:a16="http://schemas.microsoft.com/office/drawing/2014/main" id="{D579AF76-6BA8-4C82-1581-815D7554D56F}"/>
              </a:ext>
            </a:extLst>
          </p:cNvPr>
          <p:cNvSpPr>
            <a:spLocks noGrp="1"/>
          </p:cNvSpPr>
          <p:nvPr userDrawn="1">
            <p:ph type="body" sz="quarter" idx="147" hasCustomPrompt="1"/>
          </p:nvPr>
        </p:nvSpPr>
        <p:spPr>
          <a:xfrm>
            <a:off x="7732435" y="2528971"/>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85" name="Picture Placeholder 184">
            <a:extLst>
              <a:ext uri="{FF2B5EF4-FFF2-40B4-BE49-F238E27FC236}">
                <a16:creationId xmlns:a16="http://schemas.microsoft.com/office/drawing/2014/main" id="{83A14C9E-2BD3-0FB3-3DBF-A7DA897DF7D2}"/>
              </a:ext>
            </a:extLst>
          </p:cNvPr>
          <p:cNvSpPr>
            <a:spLocks noGrp="1"/>
          </p:cNvSpPr>
          <p:nvPr userDrawn="1">
            <p:ph type="pic" sz="quarter" idx="148" hasCustomPrompt="1"/>
          </p:nvPr>
        </p:nvSpPr>
        <p:spPr>
          <a:xfrm>
            <a:off x="674206" y="2781536"/>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86" name="Text Placeholder 10">
            <a:extLst>
              <a:ext uri="{FF2B5EF4-FFF2-40B4-BE49-F238E27FC236}">
                <a16:creationId xmlns:a16="http://schemas.microsoft.com/office/drawing/2014/main" id="{90644FAA-C931-AFE9-B5DB-EFCFD957E4FD}"/>
              </a:ext>
            </a:extLst>
          </p:cNvPr>
          <p:cNvSpPr>
            <a:spLocks noGrp="1"/>
          </p:cNvSpPr>
          <p:nvPr userDrawn="1">
            <p:ph type="body" sz="quarter" idx="149" hasCustomPrompt="1"/>
          </p:nvPr>
        </p:nvSpPr>
        <p:spPr>
          <a:xfrm>
            <a:off x="444284" y="3252914"/>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87" name="Picture Placeholder 186">
            <a:extLst>
              <a:ext uri="{FF2B5EF4-FFF2-40B4-BE49-F238E27FC236}">
                <a16:creationId xmlns:a16="http://schemas.microsoft.com/office/drawing/2014/main" id="{B481EBE8-EF38-B261-5EB1-2C4598E56331}"/>
              </a:ext>
            </a:extLst>
          </p:cNvPr>
          <p:cNvSpPr>
            <a:spLocks noGrp="1"/>
          </p:cNvSpPr>
          <p:nvPr userDrawn="1">
            <p:ph type="pic" sz="quarter" idx="150" hasCustomPrompt="1"/>
          </p:nvPr>
        </p:nvSpPr>
        <p:spPr>
          <a:xfrm>
            <a:off x="1713726" y="2781536"/>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88" name="Text Placeholder 10">
            <a:extLst>
              <a:ext uri="{FF2B5EF4-FFF2-40B4-BE49-F238E27FC236}">
                <a16:creationId xmlns:a16="http://schemas.microsoft.com/office/drawing/2014/main" id="{AADC4F26-DC9F-61B3-AC24-D444B630451B}"/>
              </a:ext>
            </a:extLst>
          </p:cNvPr>
          <p:cNvSpPr>
            <a:spLocks noGrp="1"/>
          </p:cNvSpPr>
          <p:nvPr userDrawn="1">
            <p:ph type="body" sz="quarter" idx="151" hasCustomPrompt="1"/>
          </p:nvPr>
        </p:nvSpPr>
        <p:spPr>
          <a:xfrm>
            <a:off x="1482402" y="3252914"/>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89" name="Picture Placeholder 188">
            <a:extLst>
              <a:ext uri="{FF2B5EF4-FFF2-40B4-BE49-F238E27FC236}">
                <a16:creationId xmlns:a16="http://schemas.microsoft.com/office/drawing/2014/main" id="{1DCFD6AB-E58A-510B-3DD6-340205897D71}"/>
              </a:ext>
            </a:extLst>
          </p:cNvPr>
          <p:cNvSpPr>
            <a:spLocks noGrp="1"/>
          </p:cNvSpPr>
          <p:nvPr userDrawn="1">
            <p:ph type="pic" sz="quarter" idx="152" hasCustomPrompt="1"/>
          </p:nvPr>
        </p:nvSpPr>
        <p:spPr>
          <a:xfrm>
            <a:off x="2751844" y="2781536"/>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90" name="Text Placeholder 10">
            <a:extLst>
              <a:ext uri="{FF2B5EF4-FFF2-40B4-BE49-F238E27FC236}">
                <a16:creationId xmlns:a16="http://schemas.microsoft.com/office/drawing/2014/main" id="{16EEA538-12F9-8F8C-BF17-98592692E000}"/>
              </a:ext>
            </a:extLst>
          </p:cNvPr>
          <p:cNvSpPr>
            <a:spLocks noGrp="1"/>
          </p:cNvSpPr>
          <p:nvPr userDrawn="1">
            <p:ph type="body" sz="quarter" idx="153" hasCustomPrompt="1"/>
          </p:nvPr>
        </p:nvSpPr>
        <p:spPr>
          <a:xfrm>
            <a:off x="2520520" y="3252914"/>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91" name="Picture Placeholder 190">
            <a:extLst>
              <a:ext uri="{FF2B5EF4-FFF2-40B4-BE49-F238E27FC236}">
                <a16:creationId xmlns:a16="http://schemas.microsoft.com/office/drawing/2014/main" id="{F2399BB1-551C-8501-21CD-957F7D88173E}"/>
              </a:ext>
            </a:extLst>
          </p:cNvPr>
          <p:cNvSpPr>
            <a:spLocks noGrp="1"/>
          </p:cNvSpPr>
          <p:nvPr userDrawn="1">
            <p:ph type="pic" sz="quarter" idx="154" hasCustomPrompt="1"/>
          </p:nvPr>
        </p:nvSpPr>
        <p:spPr>
          <a:xfrm>
            <a:off x="3789962" y="2781536"/>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92" name="Text Placeholder 10">
            <a:extLst>
              <a:ext uri="{FF2B5EF4-FFF2-40B4-BE49-F238E27FC236}">
                <a16:creationId xmlns:a16="http://schemas.microsoft.com/office/drawing/2014/main" id="{46B6A0B6-97C3-676A-9FA2-4EF02506CEC0}"/>
              </a:ext>
            </a:extLst>
          </p:cNvPr>
          <p:cNvSpPr>
            <a:spLocks noGrp="1"/>
          </p:cNvSpPr>
          <p:nvPr userDrawn="1">
            <p:ph type="body" sz="quarter" idx="155" hasCustomPrompt="1"/>
          </p:nvPr>
        </p:nvSpPr>
        <p:spPr>
          <a:xfrm>
            <a:off x="3558638" y="3252914"/>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93" name="Picture Placeholder 192">
            <a:extLst>
              <a:ext uri="{FF2B5EF4-FFF2-40B4-BE49-F238E27FC236}">
                <a16:creationId xmlns:a16="http://schemas.microsoft.com/office/drawing/2014/main" id="{47A9B0C5-C21B-8E12-8728-A0FB483D8945}"/>
              </a:ext>
            </a:extLst>
          </p:cNvPr>
          <p:cNvSpPr>
            <a:spLocks noGrp="1"/>
          </p:cNvSpPr>
          <p:nvPr userDrawn="1">
            <p:ph type="pic" sz="quarter" idx="156" hasCustomPrompt="1"/>
          </p:nvPr>
        </p:nvSpPr>
        <p:spPr>
          <a:xfrm>
            <a:off x="4828080" y="2781536"/>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94" name="Text Placeholder 10">
            <a:extLst>
              <a:ext uri="{FF2B5EF4-FFF2-40B4-BE49-F238E27FC236}">
                <a16:creationId xmlns:a16="http://schemas.microsoft.com/office/drawing/2014/main" id="{FEAEF645-A14A-0340-1115-A948F8F3E0AA}"/>
              </a:ext>
            </a:extLst>
          </p:cNvPr>
          <p:cNvSpPr>
            <a:spLocks noGrp="1"/>
          </p:cNvSpPr>
          <p:nvPr userDrawn="1">
            <p:ph type="body" sz="quarter" idx="157" hasCustomPrompt="1"/>
          </p:nvPr>
        </p:nvSpPr>
        <p:spPr>
          <a:xfrm>
            <a:off x="4596756" y="3252914"/>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95" name="Picture Placeholder 194">
            <a:extLst>
              <a:ext uri="{FF2B5EF4-FFF2-40B4-BE49-F238E27FC236}">
                <a16:creationId xmlns:a16="http://schemas.microsoft.com/office/drawing/2014/main" id="{2E165EE9-7434-464E-38EF-A8160BDE425A}"/>
              </a:ext>
            </a:extLst>
          </p:cNvPr>
          <p:cNvSpPr>
            <a:spLocks noGrp="1"/>
          </p:cNvSpPr>
          <p:nvPr userDrawn="1">
            <p:ph type="pic" sz="quarter" idx="158" hasCustomPrompt="1"/>
          </p:nvPr>
        </p:nvSpPr>
        <p:spPr>
          <a:xfrm>
            <a:off x="5866198" y="2781536"/>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96" name="Text Placeholder 10">
            <a:extLst>
              <a:ext uri="{FF2B5EF4-FFF2-40B4-BE49-F238E27FC236}">
                <a16:creationId xmlns:a16="http://schemas.microsoft.com/office/drawing/2014/main" id="{41DB23BC-BA56-E3D6-1272-0749A79EEDFA}"/>
              </a:ext>
            </a:extLst>
          </p:cNvPr>
          <p:cNvSpPr>
            <a:spLocks noGrp="1"/>
          </p:cNvSpPr>
          <p:nvPr userDrawn="1">
            <p:ph type="body" sz="quarter" idx="159" hasCustomPrompt="1"/>
          </p:nvPr>
        </p:nvSpPr>
        <p:spPr>
          <a:xfrm>
            <a:off x="5634874" y="3252914"/>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97" name="Picture Placeholder 196">
            <a:extLst>
              <a:ext uri="{FF2B5EF4-FFF2-40B4-BE49-F238E27FC236}">
                <a16:creationId xmlns:a16="http://schemas.microsoft.com/office/drawing/2014/main" id="{4B0AF48F-585C-5B8E-2ED9-88CBA85167AF}"/>
              </a:ext>
            </a:extLst>
          </p:cNvPr>
          <p:cNvSpPr>
            <a:spLocks noGrp="1"/>
          </p:cNvSpPr>
          <p:nvPr userDrawn="1">
            <p:ph type="pic" sz="quarter" idx="160" hasCustomPrompt="1"/>
          </p:nvPr>
        </p:nvSpPr>
        <p:spPr>
          <a:xfrm>
            <a:off x="6904316" y="2781536"/>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198" name="Text Placeholder 10">
            <a:extLst>
              <a:ext uri="{FF2B5EF4-FFF2-40B4-BE49-F238E27FC236}">
                <a16:creationId xmlns:a16="http://schemas.microsoft.com/office/drawing/2014/main" id="{F9BC6FD2-4C79-2920-448D-0D19629D1F6A}"/>
              </a:ext>
            </a:extLst>
          </p:cNvPr>
          <p:cNvSpPr>
            <a:spLocks noGrp="1"/>
          </p:cNvSpPr>
          <p:nvPr userDrawn="1">
            <p:ph type="body" sz="quarter" idx="161" hasCustomPrompt="1"/>
          </p:nvPr>
        </p:nvSpPr>
        <p:spPr>
          <a:xfrm>
            <a:off x="6672992" y="3252914"/>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199" name="Picture Placeholder 198">
            <a:extLst>
              <a:ext uri="{FF2B5EF4-FFF2-40B4-BE49-F238E27FC236}">
                <a16:creationId xmlns:a16="http://schemas.microsoft.com/office/drawing/2014/main" id="{9218C16E-91D4-6601-26FA-C2F3262BDE5D}"/>
              </a:ext>
            </a:extLst>
          </p:cNvPr>
          <p:cNvSpPr>
            <a:spLocks noGrp="1"/>
          </p:cNvSpPr>
          <p:nvPr userDrawn="1">
            <p:ph type="pic" sz="quarter" idx="162" hasCustomPrompt="1"/>
          </p:nvPr>
        </p:nvSpPr>
        <p:spPr>
          <a:xfrm>
            <a:off x="7963759" y="2781536"/>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200" name="Text Placeholder 10">
            <a:extLst>
              <a:ext uri="{FF2B5EF4-FFF2-40B4-BE49-F238E27FC236}">
                <a16:creationId xmlns:a16="http://schemas.microsoft.com/office/drawing/2014/main" id="{9C3F9A85-C3DF-F937-3A49-AE2C93992AF7}"/>
              </a:ext>
            </a:extLst>
          </p:cNvPr>
          <p:cNvSpPr>
            <a:spLocks noGrp="1"/>
          </p:cNvSpPr>
          <p:nvPr userDrawn="1">
            <p:ph type="body" sz="quarter" idx="163" hasCustomPrompt="1"/>
          </p:nvPr>
        </p:nvSpPr>
        <p:spPr>
          <a:xfrm>
            <a:off x="7732435" y="3252914"/>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17" name="Picture Placeholder 216">
            <a:extLst>
              <a:ext uri="{FF2B5EF4-FFF2-40B4-BE49-F238E27FC236}">
                <a16:creationId xmlns:a16="http://schemas.microsoft.com/office/drawing/2014/main" id="{A043324F-6D1B-23E2-C4AC-3DF27269B9A1}"/>
              </a:ext>
            </a:extLst>
          </p:cNvPr>
          <p:cNvSpPr>
            <a:spLocks noGrp="1"/>
          </p:cNvSpPr>
          <p:nvPr userDrawn="1">
            <p:ph type="pic" sz="quarter" idx="164" hasCustomPrompt="1"/>
          </p:nvPr>
        </p:nvSpPr>
        <p:spPr>
          <a:xfrm>
            <a:off x="674206" y="3530552"/>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218" name="Text Placeholder 10">
            <a:extLst>
              <a:ext uri="{FF2B5EF4-FFF2-40B4-BE49-F238E27FC236}">
                <a16:creationId xmlns:a16="http://schemas.microsoft.com/office/drawing/2014/main" id="{6201ED43-4900-AE10-6033-F074CE929C0D}"/>
              </a:ext>
            </a:extLst>
          </p:cNvPr>
          <p:cNvSpPr>
            <a:spLocks noGrp="1"/>
          </p:cNvSpPr>
          <p:nvPr userDrawn="1">
            <p:ph type="body" sz="quarter" idx="165" hasCustomPrompt="1"/>
          </p:nvPr>
        </p:nvSpPr>
        <p:spPr>
          <a:xfrm>
            <a:off x="444284" y="4001930"/>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19" name="Picture Placeholder 218">
            <a:extLst>
              <a:ext uri="{FF2B5EF4-FFF2-40B4-BE49-F238E27FC236}">
                <a16:creationId xmlns:a16="http://schemas.microsoft.com/office/drawing/2014/main" id="{80AF40DA-A277-063C-706E-65C0F93877F5}"/>
              </a:ext>
            </a:extLst>
          </p:cNvPr>
          <p:cNvSpPr>
            <a:spLocks noGrp="1"/>
          </p:cNvSpPr>
          <p:nvPr userDrawn="1">
            <p:ph type="pic" sz="quarter" idx="166" hasCustomPrompt="1"/>
          </p:nvPr>
        </p:nvSpPr>
        <p:spPr>
          <a:xfrm>
            <a:off x="1713726" y="3530552"/>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220" name="Text Placeholder 10">
            <a:extLst>
              <a:ext uri="{FF2B5EF4-FFF2-40B4-BE49-F238E27FC236}">
                <a16:creationId xmlns:a16="http://schemas.microsoft.com/office/drawing/2014/main" id="{BF739E17-81F4-1F62-5A9B-ECED72F690E9}"/>
              </a:ext>
            </a:extLst>
          </p:cNvPr>
          <p:cNvSpPr>
            <a:spLocks noGrp="1"/>
          </p:cNvSpPr>
          <p:nvPr userDrawn="1">
            <p:ph type="body" sz="quarter" idx="167" hasCustomPrompt="1"/>
          </p:nvPr>
        </p:nvSpPr>
        <p:spPr>
          <a:xfrm>
            <a:off x="1482402" y="4001930"/>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21" name="Picture Placeholder 220">
            <a:extLst>
              <a:ext uri="{FF2B5EF4-FFF2-40B4-BE49-F238E27FC236}">
                <a16:creationId xmlns:a16="http://schemas.microsoft.com/office/drawing/2014/main" id="{2C8FCFAD-5AB7-5C10-5940-B4B67D6B4ECA}"/>
              </a:ext>
            </a:extLst>
          </p:cNvPr>
          <p:cNvSpPr>
            <a:spLocks noGrp="1"/>
          </p:cNvSpPr>
          <p:nvPr userDrawn="1">
            <p:ph type="pic" sz="quarter" idx="168" hasCustomPrompt="1"/>
          </p:nvPr>
        </p:nvSpPr>
        <p:spPr>
          <a:xfrm>
            <a:off x="2751844" y="3530552"/>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222" name="Text Placeholder 10">
            <a:extLst>
              <a:ext uri="{FF2B5EF4-FFF2-40B4-BE49-F238E27FC236}">
                <a16:creationId xmlns:a16="http://schemas.microsoft.com/office/drawing/2014/main" id="{0EA2708F-EC45-3A57-BA12-8D25A9C25CEB}"/>
              </a:ext>
            </a:extLst>
          </p:cNvPr>
          <p:cNvSpPr>
            <a:spLocks noGrp="1"/>
          </p:cNvSpPr>
          <p:nvPr userDrawn="1">
            <p:ph type="body" sz="quarter" idx="169" hasCustomPrompt="1"/>
          </p:nvPr>
        </p:nvSpPr>
        <p:spPr>
          <a:xfrm>
            <a:off x="2520520" y="4001930"/>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23" name="Picture Placeholder 222">
            <a:extLst>
              <a:ext uri="{FF2B5EF4-FFF2-40B4-BE49-F238E27FC236}">
                <a16:creationId xmlns:a16="http://schemas.microsoft.com/office/drawing/2014/main" id="{E67F5BDE-688A-BD76-922A-E06052A8941C}"/>
              </a:ext>
            </a:extLst>
          </p:cNvPr>
          <p:cNvSpPr>
            <a:spLocks noGrp="1"/>
          </p:cNvSpPr>
          <p:nvPr userDrawn="1">
            <p:ph type="pic" sz="quarter" idx="170" hasCustomPrompt="1"/>
          </p:nvPr>
        </p:nvSpPr>
        <p:spPr>
          <a:xfrm>
            <a:off x="3789962" y="3530552"/>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224" name="Text Placeholder 10">
            <a:extLst>
              <a:ext uri="{FF2B5EF4-FFF2-40B4-BE49-F238E27FC236}">
                <a16:creationId xmlns:a16="http://schemas.microsoft.com/office/drawing/2014/main" id="{64DCE2EE-52C0-5A37-0AD7-B23110CE2A06}"/>
              </a:ext>
            </a:extLst>
          </p:cNvPr>
          <p:cNvSpPr>
            <a:spLocks noGrp="1"/>
          </p:cNvSpPr>
          <p:nvPr userDrawn="1">
            <p:ph type="body" sz="quarter" idx="171" hasCustomPrompt="1"/>
          </p:nvPr>
        </p:nvSpPr>
        <p:spPr>
          <a:xfrm>
            <a:off x="3558638" y="4001930"/>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25" name="Picture Placeholder 224">
            <a:extLst>
              <a:ext uri="{FF2B5EF4-FFF2-40B4-BE49-F238E27FC236}">
                <a16:creationId xmlns:a16="http://schemas.microsoft.com/office/drawing/2014/main" id="{96A74B62-E2C1-5226-1BD8-334102F9DEDE}"/>
              </a:ext>
            </a:extLst>
          </p:cNvPr>
          <p:cNvSpPr>
            <a:spLocks noGrp="1"/>
          </p:cNvSpPr>
          <p:nvPr userDrawn="1">
            <p:ph type="pic" sz="quarter" idx="172" hasCustomPrompt="1"/>
          </p:nvPr>
        </p:nvSpPr>
        <p:spPr>
          <a:xfrm>
            <a:off x="4828080" y="3530552"/>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226" name="Text Placeholder 10">
            <a:extLst>
              <a:ext uri="{FF2B5EF4-FFF2-40B4-BE49-F238E27FC236}">
                <a16:creationId xmlns:a16="http://schemas.microsoft.com/office/drawing/2014/main" id="{E84D3E18-11D0-68A5-FC0E-AB1CB293BC59}"/>
              </a:ext>
            </a:extLst>
          </p:cNvPr>
          <p:cNvSpPr>
            <a:spLocks noGrp="1"/>
          </p:cNvSpPr>
          <p:nvPr userDrawn="1">
            <p:ph type="body" sz="quarter" idx="173" hasCustomPrompt="1"/>
          </p:nvPr>
        </p:nvSpPr>
        <p:spPr>
          <a:xfrm>
            <a:off x="4596756" y="4001930"/>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27" name="Picture Placeholder 226">
            <a:extLst>
              <a:ext uri="{FF2B5EF4-FFF2-40B4-BE49-F238E27FC236}">
                <a16:creationId xmlns:a16="http://schemas.microsoft.com/office/drawing/2014/main" id="{4F2BE75F-D024-C716-2385-502498F8E251}"/>
              </a:ext>
            </a:extLst>
          </p:cNvPr>
          <p:cNvSpPr>
            <a:spLocks noGrp="1"/>
          </p:cNvSpPr>
          <p:nvPr userDrawn="1">
            <p:ph type="pic" sz="quarter" idx="174" hasCustomPrompt="1"/>
          </p:nvPr>
        </p:nvSpPr>
        <p:spPr>
          <a:xfrm>
            <a:off x="5866198" y="3530552"/>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228" name="Text Placeholder 10">
            <a:extLst>
              <a:ext uri="{FF2B5EF4-FFF2-40B4-BE49-F238E27FC236}">
                <a16:creationId xmlns:a16="http://schemas.microsoft.com/office/drawing/2014/main" id="{027FC834-0D80-CAB1-19A7-AEF03E1DE338}"/>
              </a:ext>
            </a:extLst>
          </p:cNvPr>
          <p:cNvSpPr>
            <a:spLocks noGrp="1"/>
          </p:cNvSpPr>
          <p:nvPr userDrawn="1">
            <p:ph type="body" sz="quarter" idx="175" hasCustomPrompt="1"/>
          </p:nvPr>
        </p:nvSpPr>
        <p:spPr>
          <a:xfrm>
            <a:off x="5634874" y="4001930"/>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29" name="Picture Placeholder 228">
            <a:extLst>
              <a:ext uri="{FF2B5EF4-FFF2-40B4-BE49-F238E27FC236}">
                <a16:creationId xmlns:a16="http://schemas.microsoft.com/office/drawing/2014/main" id="{1FC8C946-C962-5E37-D73A-29DF97D1D06E}"/>
              </a:ext>
            </a:extLst>
          </p:cNvPr>
          <p:cNvSpPr>
            <a:spLocks noGrp="1"/>
          </p:cNvSpPr>
          <p:nvPr userDrawn="1">
            <p:ph type="pic" sz="quarter" idx="176" hasCustomPrompt="1"/>
          </p:nvPr>
        </p:nvSpPr>
        <p:spPr>
          <a:xfrm>
            <a:off x="6904316" y="3530552"/>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230" name="Text Placeholder 10">
            <a:extLst>
              <a:ext uri="{FF2B5EF4-FFF2-40B4-BE49-F238E27FC236}">
                <a16:creationId xmlns:a16="http://schemas.microsoft.com/office/drawing/2014/main" id="{E48F9AFB-20D9-04FC-322B-B9B5048FE501}"/>
              </a:ext>
            </a:extLst>
          </p:cNvPr>
          <p:cNvSpPr>
            <a:spLocks noGrp="1"/>
          </p:cNvSpPr>
          <p:nvPr userDrawn="1">
            <p:ph type="body" sz="quarter" idx="177" hasCustomPrompt="1"/>
          </p:nvPr>
        </p:nvSpPr>
        <p:spPr>
          <a:xfrm>
            <a:off x="6672992" y="4001930"/>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
        <p:nvSpPr>
          <p:cNvPr id="231" name="Picture Placeholder 230">
            <a:extLst>
              <a:ext uri="{FF2B5EF4-FFF2-40B4-BE49-F238E27FC236}">
                <a16:creationId xmlns:a16="http://schemas.microsoft.com/office/drawing/2014/main" id="{9418100B-5FA1-854C-BB54-AF22F58E52A0}"/>
              </a:ext>
            </a:extLst>
          </p:cNvPr>
          <p:cNvSpPr>
            <a:spLocks noGrp="1"/>
          </p:cNvSpPr>
          <p:nvPr userDrawn="1">
            <p:ph type="pic" sz="quarter" idx="178" hasCustomPrompt="1"/>
          </p:nvPr>
        </p:nvSpPr>
        <p:spPr>
          <a:xfrm>
            <a:off x="7963759" y="3530552"/>
            <a:ext cx="360000" cy="360000"/>
          </a:xfrm>
          <a:prstGeom prst="rect">
            <a:avLst/>
          </a:prstGeom>
          <a:noFill/>
        </p:spPr>
        <p:txBody>
          <a:bodyPr wrap="square" lIns="0" tIns="0" rIns="0" bIns="0" anchor="ctr">
            <a:noAutofit/>
          </a:bodyPr>
          <a:lstStyle>
            <a:lvl1pPr marL="0" indent="0" algn="ctr">
              <a:lnSpc>
                <a:spcPct val="100000"/>
              </a:lnSpc>
              <a:spcBef>
                <a:spcPts val="0"/>
              </a:spcBef>
              <a:buNone/>
              <a:defRPr sz="800">
                <a:solidFill>
                  <a:schemeClr val="accent2"/>
                </a:solidFill>
              </a:defRPr>
            </a:lvl1pPr>
          </a:lstStyle>
          <a:p>
            <a:r>
              <a:rPr lang="fr-FR" noProof="0" dirty="0"/>
              <a:t>Insert icône</a:t>
            </a:r>
          </a:p>
        </p:txBody>
      </p:sp>
      <p:sp>
        <p:nvSpPr>
          <p:cNvPr id="232" name="Text Placeholder 10">
            <a:extLst>
              <a:ext uri="{FF2B5EF4-FFF2-40B4-BE49-F238E27FC236}">
                <a16:creationId xmlns:a16="http://schemas.microsoft.com/office/drawing/2014/main" id="{D2B94FF9-6C91-5318-2FBB-93111762591F}"/>
              </a:ext>
            </a:extLst>
          </p:cNvPr>
          <p:cNvSpPr>
            <a:spLocks noGrp="1"/>
          </p:cNvSpPr>
          <p:nvPr userDrawn="1">
            <p:ph type="body" sz="quarter" idx="179" hasCustomPrompt="1"/>
          </p:nvPr>
        </p:nvSpPr>
        <p:spPr>
          <a:xfrm>
            <a:off x="7732435" y="4001930"/>
            <a:ext cx="822648" cy="107722"/>
          </a:xfrm>
          <a:prstGeom prst="rect">
            <a:avLst/>
          </a:prstGeom>
        </p:spPr>
        <p:txBody>
          <a:bodyPr lIns="0" tIns="0" rIns="0" bIns="0" anchor="t">
            <a:noAutofit/>
          </a:bodyPr>
          <a:lstStyle>
            <a:lvl1pPr marL="0" indent="0" algn="ctr">
              <a:lnSpc>
                <a:spcPct val="100000"/>
              </a:lnSpc>
              <a:spcBef>
                <a:spcPts val="0"/>
              </a:spcBef>
              <a:spcAft>
                <a:spcPts val="100"/>
              </a:spcAft>
              <a:buClr>
                <a:schemeClr val="accent1"/>
              </a:buClr>
              <a:buFont typeface="Arial" panose="020B0604020202020204" pitchFamily="34" charset="0"/>
              <a:buNone/>
              <a:defRPr sz="700" cap="none" baseline="0">
                <a:ln w="3175">
                  <a:noFill/>
                </a:ln>
                <a:solidFill>
                  <a:schemeClr val="tx1"/>
                </a:solidFill>
                <a:latin typeface="+mn-lt"/>
              </a:defRPr>
            </a:lvl1pPr>
            <a:lvl2pPr marL="345600" indent="-171450">
              <a:lnSpc>
                <a:spcPct val="100000"/>
              </a:lnSpc>
              <a:spcBef>
                <a:spcPts val="0"/>
              </a:spcBef>
              <a:spcAft>
                <a:spcPts val="300"/>
              </a:spcAft>
              <a:buClr>
                <a:schemeClr val="accent1"/>
              </a:buClr>
              <a:buFont typeface="Wingdings" panose="05000000000000000000" pitchFamily="2" charset="2"/>
              <a:buChar char="§"/>
              <a:defRPr sz="900"/>
            </a:lvl2pPr>
            <a:lvl3pPr marL="518400" indent="-171450">
              <a:lnSpc>
                <a:spcPct val="100000"/>
              </a:lnSpc>
              <a:spcBef>
                <a:spcPts val="0"/>
              </a:spcBef>
              <a:spcAft>
                <a:spcPts val="300"/>
              </a:spcAft>
              <a:buClr>
                <a:schemeClr val="accent1"/>
              </a:buClr>
              <a:buFont typeface="Avenir Next LT Pro" panose="020B0504020202020204" pitchFamily="34" charset="0"/>
              <a:buChar char="-"/>
              <a:defRPr sz="800"/>
            </a:lvl3pPr>
          </a:lstStyle>
          <a:p>
            <a:pPr lvl="0"/>
            <a:r>
              <a:rPr lang="fr-FR" noProof="0" dirty="0"/>
              <a:t>Insérer texte</a:t>
            </a:r>
          </a:p>
        </p:txBody>
      </p:sp>
    </p:spTree>
    <p:extLst>
      <p:ext uri="{BB962C8B-B14F-4D97-AF65-F5344CB8AC3E}">
        <p14:creationId xmlns:p14="http://schemas.microsoft.com/office/powerpoint/2010/main" val="4258631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11E0468-9708-CB01-023C-DB29094586CF}"/>
              </a:ext>
            </a:extLst>
          </p:cNvPr>
          <p:cNvPicPr>
            <a:picLocks noChangeAspect="1"/>
          </p:cNvPicPr>
          <p:nvPr userDrawn="1"/>
        </p:nvPicPr>
        <p:blipFill>
          <a:blip>
            <a:extLst>
              <a:ext uri="{96DAC541-7B7A-43D3-8B79-37D633B846F1}">
                <asvg:svgBlip xmlns:asvg="http://schemas.microsoft.com/office/drawing/2016/SVG/main" r:embed="rId2"/>
              </a:ext>
            </a:extLst>
          </a:blip>
          <a:srcRect r="63506"/>
          <a:stretch>
            <a:fillRect/>
          </a:stretch>
        </p:blipFill>
        <p:spPr>
          <a:xfrm>
            <a:off x="4857510" y="-10977"/>
            <a:ext cx="3151110" cy="4515768"/>
          </a:xfrm>
          <a:custGeom>
            <a:avLst/>
            <a:gdLst>
              <a:gd name="connsiteX0" fmla="*/ 0 w 2495191"/>
              <a:gd name="connsiteY0" fmla="*/ 0 h 3575792"/>
              <a:gd name="connsiteX1" fmla="*/ 2495191 w 2495191"/>
              <a:gd name="connsiteY1" fmla="*/ 0 h 3575792"/>
              <a:gd name="connsiteX2" fmla="*/ 2495191 w 2495191"/>
              <a:gd name="connsiteY2" fmla="*/ 1965344 h 3575792"/>
              <a:gd name="connsiteX3" fmla="*/ 1847037 w 2495191"/>
              <a:gd name="connsiteY3" fmla="*/ 1965344 h 3575792"/>
              <a:gd name="connsiteX4" fmla="*/ 1847037 w 2495191"/>
              <a:gd name="connsiteY4" fmla="*/ 3097626 h 3575792"/>
              <a:gd name="connsiteX5" fmla="*/ 2495191 w 2495191"/>
              <a:gd name="connsiteY5" fmla="*/ 3097626 h 3575792"/>
              <a:gd name="connsiteX6" fmla="*/ 2495191 w 2495191"/>
              <a:gd name="connsiteY6" fmla="*/ 3575792 h 3575792"/>
              <a:gd name="connsiteX7" fmla="*/ 0 w 2495191"/>
              <a:gd name="connsiteY7" fmla="*/ 3575792 h 357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191" h="3575792">
                <a:moveTo>
                  <a:pt x="0" y="0"/>
                </a:moveTo>
                <a:lnTo>
                  <a:pt x="2495191" y="0"/>
                </a:lnTo>
                <a:lnTo>
                  <a:pt x="2495191" y="1965344"/>
                </a:lnTo>
                <a:lnTo>
                  <a:pt x="1847037" y="1965344"/>
                </a:lnTo>
                <a:lnTo>
                  <a:pt x="1847037" y="3097626"/>
                </a:lnTo>
                <a:lnTo>
                  <a:pt x="2495191" y="3097626"/>
                </a:lnTo>
                <a:lnTo>
                  <a:pt x="2495191" y="3575792"/>
                </a:lnTo>
                <a:lnTo>
                  <a:pt x="0" y="3575792"/>
                </a:lnTo>
                <a:close/>
              </a:path>
            </a:pathLst>
          </a:custGeom>
        </p:spPr>
      </p:pic>
      <p:pic>
        <p:nvPicPr>
          <p:cNvPr id="13" name="Graphic 12">
            <a:extLst>
              <a:ext uri="{FF2B5EF4-FFF2-40B4-BE49-F238E27FC236}">
                <a16:creationId xmlns:a16="http://schemas.microsoft.com/office/drawing/2014/main" id="{724551A9-DE4F-F7DB-28AF-7FB3FAEA1AD3}"/>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4308231"/>
            <a:ext cx="9144000" cy="835269"/>
          </a:xfrm>
          <a:prstGeom prst="rect">
            <a:avLst/>
          </a:prstGeom>
        </p:spPr>
      </p:pic>
      <p:pic>
        <p:nvPicPr>
          <p:cNvPr id="15" name="Graphic 14">
            <a:extLst>
              <a:ext uri="{FF2B5EF4-FFF2-40B4-BE49-F238E27FC236}">
                <a16:creationId xmlns:a16="http://schemas.microsoft.com/office/drawing/2014/main" id="{2C924D3E-6281-63DF-173D-3A240D8EE46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974473" y="1692536"/>
            <a:ext cx="2546336" cy="1331708"/>
          </a:xfrm>
          <a:prstGeom prst="rect">
            <a:avLst/>
          </a:prstGeom>
        </p:spPr>
      </p:pic>
      <p:sp>
        <p:nvSpPr>
          <p:cNvPr id="18" name="Title 6">
            <a:extLst>
              <a:ext uri="{FF2B5EF4-FFF2-40B4-BE49-F238E27FC236}">
                <a16:creationId xmlns:a16="http://schemas.microsoft.com/office/drawing/2014/main" id="{72EC36F8-0276-B79C-139A-6DE4E68260A8}"/>
              </a:ext>
            </a:extLst>
          </p:cNvPr>
          <p:cNvSpPr>
            <a:spLocks noGrp="1"/>
          </p:cNvSpPr>
          <p:nvPr>
            <p:ph type="title" hasCustomPrompt="1"/>
          </p:nvPr>
        </p:nvSpPr>
        <p:spPr>
          <a:xfrm>
            <a:off x="4566533" y="2156252"/>
            <a:ext cx="3860128" cy="830997"/>
          </a:xfrm>
          <a:prstGeom prst="rect">
            <a:avLst/>
          </a:prstGeom>
        </p:spPr>
        <p:txBody>
          <a:bodyPr lIns="0" tIns="0" rIns="0" bIns="0" anchor="ctr">
            <a:noAutofit/>
          </a:bodyPr>
          <a:lstStyle>
            <a:lvl1pPr algn="ctr">
              <a:lnSpc>
                <a:spcPct val="100000"/>
              </a:lnSpc>
              <a:defRPr sz="5400" cap="all" baseline="0">
                <a:solidFill>
                  <a:schemeClr val="accent2"/>
                </a:solidFill>
              </a:defRPr>
            </a:lvl1pPr>
          </a:lstStyle>
          <a:p>
            <a:r>
              <a:rPr lang="fr-FR" dirty="0"/>
              <a:t>MERCI !</a:t>
            </a:r>
          </a:p>
        </p:txBody>
      </p:sp>
    </p:spTree>
    <p:extLst>
      <p:ext uri="{BB962C8B-B14F-4D97-AF65-F5344CB8AC3E}">
        <p14:creationId xmlns:p14="http://schemas.microsoft.com/office/powerpoint/2010/main" val="398439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2">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CE47D0-C84B-EDAC-F734-EB23C4278AB6}"/>
              </a:ext>
            </a:extLst>
          </p:cNvPr>
          <p:cNvSpPr/>
          <p:nvPr userDrawn="1"/>
        </p:nvSpPr>
        <p:spPr>
          <a:xfrm>
            <a:off x="0" y="1091559"/>
            <a:ext cx="9144000" cy="4051941"/>
          </a:xfrm>
          <a:prstGeom prst="rect">
            <a:avLst/>
          </a:prstGeom>
          <a:gradFill flip="none" rotWithShape="1">
            <a:gsLst>
              <a:gs pos="39000">
                <a:schemeClr val="accent1">
                  <a:lumMod val="5000"/>
                  <a:lumOff val="95000"/>
                </a:schemeClr>
              </a:gs>
              <a:gs pos="100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3" name="Graphic 12">
            <a:extLst>
              <a:ext uri="{FF2B5EF4-FFF2-40B4-BE49-F238E27FC236}">
                <a16:creationId xmlns:a16="http://schemas.microsoft.com/office/drawing/2014/main" id="{07D591CA-2238-E708-A065-228A32E07B5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41076" y="3132998"/>
            <a:ext cx="2178324" cy="1139238"/>
          </a:xfrm>
          <a:prstGeom prst="rect">
            <a:avLst/>
          </a:prstGeom>
        </p:spPr>
      </p:pic>
      <p:pic>
        <p:nvPicPr>
          <p:cNvPr id="15" name="Graphic 14">
            <a:extLst>
              <a:ext uri="{FF2B5EF4-FFF2-40B4-BE49-F238E27FC236}">
                <a16:creationId xmlns:a16="http://schemas.microsoft.com/office/drawing/2014/main" id="{88B420CB-359A-90E3-4F18-CFA134F9DC84}"/>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sp>
        <p:nvSpPr>
          <p:cNvPr id="17" name="Title 6">
            <a:extLst>
              <a:ext uri="{FF2B5EF4-FFF2-40B4-BE49-F238E27FC236}">
                <a16:creationId xmlns:a16="http://schemas.microsoft.com/office/drawing/2014/main" id="{D4EB318C-7769-7696-0987-A2862B7FDF79}"/>
              </a:ext>
            </a:extLst>
          </p:cNvPr>
          <p:cNvSpPr>
            <a:spLocks noGrp="1"/>
          </p:cNvSpPr>
          <p:nvPr>
            <p:ph type="title" hasCustomPrompt="1"/>
          </p:nvPr>
        </p:nvSpPr>
        <p:spPr>
          <a:xfrm>
            <a:off x="4566533" y="3533572"/>
            <a:ext cx="3860128" cy="830997"/>
          </a:xfrm>
          <a:prstGeom prst="rect">
            <a:avLst/>
          </a:prstGeom>
        </p:spPr>
        <p:txBody>
          <a:bodyPr lIns="0" tIns="0" rIns="0" bIns="0" anchor="ctr">
            <a:noAutofit/>
          </a:bodyPr>
          <a:lstStyle>
            <a:lvl1pPr algn="ctr">
              <a:lnSpc>
                <a:spcPct val="100000"/>
              </a:lnSpc>
              <a:defRPr sz="5400" cap="all" baseline="0">
                <a:solidFill>
                  <a:schemeClr val="accent2"/>
                </a:solidFill>
              </a:defRPr>
            </a:lvl1pPr>
          </a:lstStyle>
          <a:p>
            <a:r>
              <a:rPr lang="fr-FR" dirty="0"/>
              <a:t>MERCI !</a:t>
            </a:r>
          </a:p>
        </p:txBody>
      </p:sp>
      <p:sp>
        <p:nvSpPr>
          <p:cNvPr id="18" name="Rectangle 17">
            <a:extLst>
              <a:ext uri="{FF2B5EF4-FFF2-40B4-BE49-F238E27FC236}">
                <a16:creationId xmlns:a16="http://schemas.microsoft.com/office/drawing/2014/main" id="{439911CA-8F3F-87D9-4EDC-CDE606BEF717}"/>
              </a:ext>
            </a:extLst>
          </p:cNvPr>
          <p:cNvSpPr/>
          <p:nvPr userDrawn="1"/>
        </p:nvSpPr>
        <p:spPr>
          <a:xfrm>
            <a:off x="-2239702" y="-1"/>
            <a:ext cx="2122862" cy="38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19" name="TextBox 18">
            <a:extLst>
              <a:ext uri="{FF2B5EF4-FFF2-40B4-BE49-F238E27FC236}">
                <a16:creationId xmlns:a16="http://schemas.microsoft.com/office/drawing/2014/main" id="{6A628F4B-6201-DAF6-A1C7-1F0BD96BE609}"/>
              </a:ext>
            </a:extLst>
          </p:cNvPr>
          <p:cNvSpPr txBox="1"/>
          <p:nvPr userDrawn="1"/>
        </p:nvSpPr>
        <p:spPr>
          <a:xfrm>
            <a:off x="-2181281" y="196015"/>
            <a:ext cx="2006022" cy="369332"/>
          </a:xfrm>
          <a:prstGeom prst="rect">
            <a:avLst/>
          </a:prstGeom>
          <a:noFill/>
        </p:spPr>
        <p:txBody>
          <a:bodyPr wrap="square" lIns="0" tIns="0" rIns="0" bIns="0" rtlCol="0" anchor="b">
            <a:noAutofit/>
          </a:bodyPr>
          <a:lstStyle/>
          <a:p>
            <a:pPr algn="ctr"/>
            <a:r>
              <a:rPr lang="fr-FR" sz="1200" b="1" noProof="0" dirty="0">
                <a:solidFill>
                  <a:schemeClr val="accent1"/>
                </a:solidFill>
                <a:latin typeface="+mj-lt"/>
              </a:rPr>
              <a:t>AJOUTER UNE PHOTO </a:t>
            </a:r>
            <a:br>
              <a:rPr lang="fr-FR" sz="1200" b="1" noProof="0" dirty="0">
                <a:solidFill>
                  <a:schemeClr val="accent1"/>
                </a:solidFill>
                <a:latin typeface="+mj-lt"/>
              </a:rPr>
            </a:br>
            <a:r>
              <a:rPr lang="fr-FR" sz="1200" b="1" noProof="0" dirty="0">
                <a:solidFill>
                  <a:schemeClr val="accent1"/>
                </a:solidFill>
                <a:latin typeface="+mj-lt"/>
              </a:rPr>
              <a:t>À L’ARRIÈRE-PLAN</a:t>
            </a:r>
            <a:endParaRPr lang="fr-FR" sz="1200" noProof="0" dirty="0">
              <a:solidFill>
                <a:schemeClr val="accent1"/>
              </a:solidFill>
              <a:latin typeface="+mj-lt"/>
            </a:endParaRPr>
          </a:p>
        </p:txBody>
      </p:sp>
      <p:sp>
        <p:nvSpPr>
          <p:cNvPr id="20" name="TextBox 19">
            <a:extLst>
              <a:ext uri="{FF2B5EF4-FFF2-40B4-BE49-F238E27FC236}">
                <a16:creationId xmlns:a16="http://schemas.microsoft.com/office/drawing/2014/main" id="{B6B1E050-1471-1AD8-BB53-C1443AB65F08}"/>
              </a:ext>
            </a:extLst>
          </p:cNvPr>
          <p:cNvSpPr txBox="1"/>
          <p:nvPr userDrawn="1"/>
        </p:nvSpPr>
        <p:spPr>
          <a:xfrm>
            <a:off x="-1816100" y="803068"/>
            <a:ext cx="1640841" cy="677108"/>
          </a:xfrm>
          <a:prstGeom prst="rect">
            <a:avLst/>
          </a:prstGeom>
          <a:noFill/>
        </p:spPr>
        <p:txBody>
          <a:bodyPr wrap="square" lIns="0" tIns="0" rIns="0" bIns="0" rtlCol="0">
            <a:noAutofit/>
          </a:bodyPr>
          <a:lstStyle/>
          <a:p>
            <a:r>
              <a:rPr lang="fr-FR" sz="1100" noProof="0" dirty="0">
                <a:solidFill>
                  <a:schemeClr val="accent1"/>
                </a:solidFill>
              </a:rPr>
              <a:t>Faire clic droit sur la </a:t>
            </a:r>
            <a:br>
              <a:rPr lang="fr-FR" sz="1100" noProof="0" dirty="0">
                <a:solidFill>
                  <a:schemeClr val="accent1"/>
                </a:solidFill>
              </a:rPr>
            </a:br>
            <a:r>
              <a:rPr lang="fr-FR" sz="1100" noProof="0" dirty="0">
                <a:solidFill>
                  <a:schemeClr val="accent1"/>
                </a:solidFill>
              </a:rPr>
              <a:t>slide puis sélectionner :</a:t>
            </a:r>
            <a:br>
              <a:rPr lang="fr-FR" sz="1100" noProof="0" dirty="0">
                <a:solidFill>
                  <a:schemeClr val="accent1"/>
                </a:solidFill>
              </a:rPr>
            </a:br>
            <a:r>
              <a:rPr lang="fr-FR" sz="1100" b="1" noProof="0" dirty="0">
                <a:solidFill>
                  <a:schemeClr val="accent1"/>
                </a:solidFill>
              </a:rPr>
              <a:t>Mise en forme de </a:t>
            </a:r>
            <a:br>
              <a:rPr lang="fr-FR" sz="1100" b="1" noProof="0" dirty="0">
                <a:solidFill>
                  <a:schemeClr val="accent1"/>
                </a:solidFill>
              </a:rPr>
            </a:br>
            <a:r>
              <a:rPr lang="fr-FR" sz="1100" b="1" noProof="0" dirty="0">
                <a:solidFill>
                  <a:schemeClr val="accent1"/>
                </a:solidFill>
              </a:rPr>
              <a:t>l’arrière-plan</a:t>
            </a:r>
          </a:p>
        </p:txBody>
      </p:sp>
      <p:pic>
        <p:nvPicPr>
          <p:cNvPr id="21" name="Image 6">
            <a:extLst>
              <a:ext uri="{FF2B5EF4-FFF2-40B4-BE49-F238E27FC236}">
                <a16:creationId xmlns:a16="http://schemas.microsoft.com/office/drawing/2014/main" id="{3F5E1CDE-63F3-3B8C-911E-8C54503E57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045910" y="1717897"/>
            <a:ext cx="1735274" cy="1965960"/>
          </a:xfrm>
          <a:prstGeom prst="rect">
            <a:avLst/>
          </a:prstGeom>
        </p:spPr>
      </p:pic>
      <p:sp>
        <p:nvSpPr>
          <p:cNvPr id="22" name="Ellipse 8">
            <a:extLst>
              <a:ext uri="{FF2B5EF4-FFF2-40B4-BE49-F238E27FC236}">
                <a16:creationId xmlns:a16="http://schemas.microsoft.com/office/drawing/2014/main" id="{8BD66ABF-7386-9EE9-7D22-C30D2D7032EE}"/>
              </a:ext>
            </a:extLst>
          </p:cNvPr>
          <p:cNvSpPr/>
          <p:nvPr userDrawn="1"/>
        </p:nvSpPr>
        <p:spPr>
          <a:xfrm>
            <a:off x="-2045909" y="1955394"/>
            <a:ext cx="295028" cy="280826"/>
          </a:xfrm>
          <a:prstGeom prst="ellipse">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3" name="Rectangle : coins arrondis 18">
            <a:extLst>
              <a:ext uri="{FF2B5EF4-FFF2-40B4-BE49-F238E27FC236}">
                <a16:creationId xmlns:a16="http://schemas.microsoft.com/office/drawing/2014/main" id="{AB3076C3-5FA0-6703-4A1C-F66B468E87F5}"/>
              </a:ext>
            </a:extLst>
          </p:cNvPr>
          <p:cNvSpPr/>
          <p:nvPr userDrawn="1"/>
        </p:nvSpPr>
        <p:spPr>
          <a:xfrm>
            <a:off x="-1853689" y="3458987"/>
            <a:ext cx="493925" cy="215925"/>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4" name="Rectangle : coins arrondis 20">
            <a:extLst>
              <a:ext uri="{FF2B5EF4-FFF2-40B4-BE49-F238E27FC236}">
                <a16:creationId xmlns:a16="http://schemas.microsoft.com/office/drawing/2014/main" id="{8F3667B8-ABDF-5280-828C-EF76249AA798}"/>
              </a:ext>
            </a:extLst>
          </p:cNvPr>
          <p:cNvSpPr/>
          <p:nvPr userDrawn="1"/>
        </p:nvSpPr>
        <p:spPr>
          <a:xfrm>
            <a:off x="-1890776" y="2789158"/>
            <a:ext cx="1420875" cy="154767"/>
          </a:xfrm>
          <a:prstGeom prst="roundRect">
            <a:avLst>
              <a:gd name="adj" fmla="val 50000"/>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noProof="0"/>
          </a:p>
        </p:txBody>
      </p:sp>
      <p:sp>
        <p:nvSpPr>
          <p:cNvPr id="25" name="TextBox 16">
            <a:extLst>
              <a:ext uri="{FF2B5EF4-FFF2-40B4-BE49-F238E27FC236}">
                <a16:creationId xmlns:a16="http://schemas.microsoft.com/office/drawing/2014/main" id="{53382E0E-EC03-8047-3CE0-245700A9F1F1}"/>
              </a:ext>
            </a:extLst>
          </p:cNvPr>
          <p:cNvSpPr txBox="1"/>
          <p:nvPr userDrawn="1"/>
        </p:nvSpPr>
        <p:spPr>
          <a:xfrm>
            <a:off x="-2181281" y="803068"/>
            <a:ext cx="290505" cy="153888"/>
          </a:xfrm>
          <a:prstGeom prst="rect">
            <a:avLst/>
          </a:prstGeom>
          <a:noFill/>
        </p:spPr>
        <p:txBody>
          <a:bodyPr wrap="square" lIns="0" tIns="0" rIns="0" bIns="0" rtlCol="0">
            <a:noAutofit/>
          </a:bodyPr>
          <a:lstStyle/>
          <a:p>
            <a:pPr algn="r"/>
            <a:r>
              <a:rPr lang="fr-FR" sz="1000" b="1" noProof="0" dirty="0">
                <a:solidFill>
                  <a:schemeClr val="bg1"/>
                </a:solidFill>
                <a:highlight>
                  <a:srgbClr val="0BBBEF"/>
                </a:highlight>
              </a:rPr>
              <a:t>#1</a:t>
            </a:r>
          </a:p>
        </p:txBody>
      </p:sp>
      <p:sp>
        <p:nvSpPr>
          <p:cNvPr id="26" name="TextBox 16">
            <a:extLst>
              <a:ext uri="{FF2B5EF4-FFF2-40B4-BE49-F238E27FC236}">
                <a16:creationId xmlns:a16="http://schemas.microsoft.com/office/drawing/2014/main" id="{E878317D-0D3D-14D0-B83E-63EE80B2DB3C}"/>
              </a:ext>
            </a:extLst>
          </p:cNvPr>
          <p:cNvSpPr txBox="1"/>
          <p:nvPr userDrawn="1"/>
        </p:nvSpPr>
        <p:spPr>
          <a:xfrm>
            <a:off x="-1727199" y="2008014"/>
            <a:ext cx="188912" cy="153888"/>
          </a:xfrm>
          <a:prstGeom prst="rect">
            <a:avLst/>
          </a:prstGeom>
          <a:noFill/>
        </p:spPr>
        <p:txBody>
          <a:bodyPr wrap="square" lIns="0" tIns="0" rIns="0" bIns="0" rtlCol="0" anchor="ctr">
            <a:noAutofit/>
          </a:bodyPr>
          <a:lstStyle/>
          <a:p>
            <a:pPr algn="ctr"/>
            <a:r>
              <a:rPr lang="fr-FR" sz="1000" b="1" noProof="0">
                <a:solidFill>
                  <a:schemeClr val="bg1"/>
                </a:solidFill>
                <a:highlight>
                  <a:srgbClr val="0BBBEF"/>
                </a:highlight>
              </a:rPr>
              <a:t>#2</a:t>
            </a:r>
          </a:p>
        </p:txBody>
      </p:sp>
      <p:sp>
        <p:nvSpPr>
          <p:cNvPr id="27" name="TextBox 16">
            <a:extLst>
              <a:ext uri="{FF2B5EF4-FFF2-40B4-BE49-F238E27FC236}">
                <a16:creationId xmlns:a16="http://schemas.microsoft.com/office/drawing/2014/main" id="{F9ED7E18-3DD9-ED8C-57AD-D0A0BD4EB06B}"/>
              </a:ext>
            </a:extLst>
          </p:cNvPr>
          <p:cNvSpPr txBox="1"/>
          <p:nvPr userDrawn="1"/>
        </p:nvSpPr>
        <p:spPr>
          <a:xfrm>
            <a:off x="-447517" y="2789596"/>
            <a:ext cx="188912" cy="153888"/>
          </a:xfrm>
          <a:prstGeom prst="rect">
            <a:avLst/>
          </a:prstGeom>
          <a:noFill/>
        </p:spPr>
        <p:txBody>
          <a:bodyPr wrap="square" lIns="0" tIns="0" rIns="0" bIns="0" rtlCol="0" anchor="ctr">
            <a:noAutofit/>
          </a:bodyPr>
          <a:lstStyle/>
          <a:p>
            <a:pPr algn="ctr"/>
            <a:r>
              <a:rPr lang="fr-FR" sz="1000" b="1" noProof="0" dirty="0">
                <a:solidFill>
                  <a:schemeClr val="bg1"/>
                </a:solidFill>
                <a:highlight>
                  <a:srgbClr val="0BBBEF"/>
                </a:highlight>
              </a:rPr>
              <a:t>#3</a:t>
            </a:r>
          </a:p>
        </p:txBody>
      </p:sp>
      <p:sp>
        <p:nvSpPr>
          <p:cNvPr id="28" name="TextBox 27">
            <a:extLst>
              <a:ext uri="{FF2B5EF4-FFF2-40B4-BE49-F238E27FC236}">
                <a16:creationId xmlns:a16="http://schemas.microsoft.com/office/drawing/2014/main" id="{17C4DAA6-107A-6298-93DB-505EA6B38C64}"/>
              </a:ext>
            </a:extLst>
          </p:cNvPr>
          <p:cNvSpPr txBox="1"/>
          <p:nvPr userDrawn="1"/>
        </p:nvSpPr>
        <p:spPr>
          <a:xfrm>
            <a:off x="-1334888" y="3491053"/>
            <a:ext cx="188912" cy="153888"/>
          </a:xfrm>
          <a:prstGeom prst="rect">
            <a:avLst/>
          </a:prstGeom>
          <a:noFill/>
        </p:spPr>
        <p:txBody>
          <a:bodyPr wrap="square" lIns="0" tIns="0" rIns="0" bIns="0" rtlCol="0" anchor="ctr">
            <a:noAutofit/>
          </a:bodyPr>
          <a:lstStyle/>
          <a:p>
            <a:pPr algn="ctr"/>
            <a:r>
              <a:rPr lang="fr-FR" sz="1000" b="1" noProof="0">
                <a:solidFill>
                  <a:schemeClr val="bg1"/>
                </a:solidFill>
                <a:highlight>
                  <a:srgbClr val="0BBBEF"/>
                </a:highlight>
              </a:rPr>
              <a:t>#4</a:t>
            </a:r>
          </a:p>
        </p:txBody>
      </p:sp>
    </p:spTree>
    <p:extLst>
      <p:ext uri="{BB962C8B-B14F-4D97-AF65-F5344CB8AC3E}">
        <p14:creationId xmlns:p14="http://schemas.microsoft.com/office/powerpoint/2010/main" val="1532890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A3FA726-E59F-4C04-F9AF-6593C7943163}"/>
              </a:ext>
            </a:extLst>
          </p:cNvPr>
          <p:cNvPicPr>
            <a:picLocks noChangeAspect="1"/>
          </p:cNvPicPr>
          <p:nvPr userDrawn="1"/>
        </p:nvPicPr>
        <p:blipFill>
          <a:blip>
            <a:extLst>
              <a:ext uri="{96DAC541-7B7A-43D3-8B79-37D633B846F1}">
                <asvg:svgBlip xmlns:asvg="http://schemas.microsoft.com/office/drawing/2016/SVG/main" r:embed="rId2"/>
              </a:ext>
            </a:extLst>
          </a:blip>
          <a:srcRect r="63506"/>
          <a:stretch>
            <a:fillRect/>
          </a:stretch>
        </p:blipFill>
        <p:spPr>
          <a:xfrm>
            <a:off x="5137094" y="22631"/>
            <a:ext cx="3505200" cy="5023206"/>
          </a:xfrm>
          <a:custGeom>
            <a:avLst/>
            <a:gdLst>
              <a:gd name="connsiteX0" fmla="*/ 0 w 2495191"/>
              <a:gd name="connsiteY0" fmla="*/ 0 h 3575792"/>
              <a:gd name="connsiteX1" fmla="*/ 2495191 w 2495191"/>
              <a:gd name="connsiteY1" fmla="*/ 0 h 3575792"/>
              <a:gd name="connsiteX2" fmla="*/ 2495191 w 2495191"/>
              <a:gd name="connsiteY2" fmla="*/ 1965344 h 3575792"/>
              <a:gd name="connsiteX3" fmla="*/ 1847037 w 2495191"/>
              <a:gd name="connsiteY3" fmla="*/ 1965344 h 3575792"/>
              <a:gd name="connsiteX4" fmla="*/ 1847037 w 2495191"/>
              <a:gd name="connsiteY4" fmla="*/ 3097626 h 3575792"/>
              <a:gd name="connsiteX5" fmla="*/ 2495191 w 2495191"/>
              <a:gd name="connsiteY5" fmla="*/ 3097626 h 3575792"/>
              <a:gd name="connsiteX6" fmla="*/ 2495191 w 2495191"/>
              <a:gd name="connsiteY6" fmla="*/ 3575792 h 3575792"/>
              <a:gd name="connsiteX7" fmla="*/ 0 w 2495191"/>
              <a:gd name="connsiteY7" fmla="*/ 3575792 h 357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5191" h="3575792">
                <a:moveTo>
                  <a:pt x="0" y="0"/>
                </a:moveTo>
                <a:lnTo>
                  <a:pt x="2495191" y="0"/>
                </a:lnTo>
                <a:lnTo>
                  <a:pt x="2495191" y="1965344"/>
                </a:lnTo>
                <a:lnTo>
                  <a:pt x="1847037" y="1965344"/>
                </a:lnTo>
                <a:lnTo>
                  <a:pt x="1847037" y="3097626"/>
                </a:lnTo>
                <a:lnTo>
                  <a:pt x="2495191" y="3097626"/>
                </a:lnTo>
                <a:lnTo>
                  <a:pt x="2495191" y="3575792"/>
                </a:lnTo>
                <a:lnTo>
                  <a:pt x="0" y="3575792"/>
                </a:lnTo>
                <a:close/>
              </a:path>
            </a:pathLst>
          </a:custGeom>
        </p:spPr>
      </p:pic>
      <p:pic>
        <p:nvPicPr>
          <p:cNvPr id="3" name="Graphic 2">
            <a:extLst>
              <a:ext uri="{FF2B5EF4-FFF2-40B4-BE49-F238E27FC236}">
                <a16:creationId xmlns:a16="http://schemas.microsoft.com/office/drawing/2014/main" id="{661FFE04-900F-A1B0-A6E9-4BBA321C3B53}"/>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sp>
        <p:nvSpPr>
          <p:cNvPr id="5" name="Graphic 9">
            <a:extLst>
              <a:ext uri="{FF2B5EF4-FFF2-40B4-BE49-F238E27FC236}">
                <a16:creationId xmlns:a16="http://schemas.microsoft.com/office/drawing/2014/main" id="{181A2D58-3C26-C968-8AB7-1F0B56EA2514}"/>
              </a:ext>
            </a:extLst>
          </p:cNvPr>
          <p:cNvSpPr/>
          <p:nvPr/>
        </p:nvSpPr>
        <p:spPr>
          <a:xfrm>
            <a:off x="8799841" y="4903558"/>
            <a:ext cx="197332" cy="174708"/>
          </a:xfrm>
          <a:custGeom>
            <a:avLst/>
            <a:gdLst>
              <a:gd name="connsiteX0" fmla="*/ 178341 w 1676822"/>
              <a:gd name="connsiteY0" fmla="*/ 86207 h 1484585"/>
              <a:gd name="connsiteX1" fmla="*/ 1161811 w 1676822"/>
              <a:gd name="connsiteY1" fmla="*/ 224068 h 1484585"/>
              <a:gd name="connsiteX2" fmla="*/ 1676822 w 1676822"/>
              <a:gd name="connsiteY2" fmla="*/ 891332 h 1484585"/>
              <a:gd name="connsiteX3" fmla="*/ 340041 w 1676822"/>
              <a:gd name="connsiteY3" fmla="*/ 1413763 h 1484585"/>
              <a:gd name="connsiteX4" fmla="*/ 178341 w 1676822"/>
              <a:gd name="connsiteY4" fmla="*/ 86207 h 148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822" h="1484585">
                <a:moveTo>
                  <a:pt x="178341" y="86207"/>
                </a:moveTo>
                <a:cubicBezTo>
                  <a:pt x="392667" y="-126094"/>
                  <a:pt x="981894" y="105998"/>
                  <a:pt x="1161811" y="224068"/>
                </a:cubicBezTo>
                <a:cubicBezTo>
                  <a:pt x="1341728" y="341913"/>
                  <a:pt x="1676822" y="572205"/>
                  <a:pt x="1676822" y="891332"/>
                </a:cubicBezTo>
                <a:cubicBezTo>
                  <a:pt x="1676822" y="1186394"/>
                  <a:pt x="1007532" y="1665870"/>
                  <a:pt x="340041" y="1413763"/>
                </a:cubicBezTo>
                <a:cubicBezTo>
                  <a:pt x="-135389" y="1234072"/>
                  <a:pt x="-35985" y="298733"/>
                  <a:pt x="178341" y="86207"/>
                </a:cubicBezTo>
                <a:close/>
              </a:path>
            </a:pathLst>
          </a:custGeom>
          <a:solidFill>
            <a:schemeClr val="bg1"/>
          </a:solidFill>
          <a:ln w="0" cap="flat">
            <a:noFill/>
            <a:prstDash val="solid"/>
            <a:miter/>
          </a:ln>
        </p:spPr>
        <p:txBody>
          <a:bodyPr lIns="0" tIns="0" rIns="0" bIns="0" rtlCol="0" anchor="ctr"/>
          <a:lstStyle/>
          <a:p>
            <a:pPr algn="ctr"/>
            <a:endParaRPr lang="fr-FR" sz="400" dirty="0">
              <a:solidFill>
                <a:prstClr val="black"/>
              </a:solidFill>
              <a:latin typeface="Arial" panose="020B060402020202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581AC2A8-5CBC-D04B-49B5-B9DF14891211}"/>
              </a:ext>
            </a:extLst>
          </p:cNvPr>
          <p:cNvSpPr txBox="1"/>
          <p:nvPr/>
        </p:nvSpPr>
        <p:spPr>
          <a:xfrm>
            <a:off x="8838517" y="4944746"/>
            <a:ext cx="94362" cy="92333"/>
          </a:xfrm>
          <a:prstGeom prst="rect">
            <a:avLst/>
          </a:prstGeom>
          <a:noFill/>
        </p:spPr>
        <p:txBody>
          <a:bodyPr wrap="square" lIns="0" tIns="0" rIns="0" bIns="0">
            <a:noAutofit/>
          </a:bodyPr>
          <a:lstStyle/>
          <a:p>
            <a:pPr algn="ctr"/>
            <a:fld id="{7F1CAFC0-BDA7-45AC-B068-82942EF65584}" type="slidenum">
              <a:rPr lang="fr-FR" sz="600" smtClean="0">
                <a:solidFill>
                  <a:schemeClr val="accent1"/>
                </a:solidFill>
                <a:latin typeface="Arial" panose="020B0604020202020204" pitchFamily="34" charset="0"/>
                <a:ea typeface="Verdana" panose="020B0604030504040204" pitchFamily="34" charset="0"/>
              </a:rPr>
              <a:t>‹N°›</a:t>
            </a:fld>
            <a:endParaRPr lang="fr-FR" sz="600" dirty="0">
              <a:solidFill>
                <a:schemeClr val="accent1"/>
              </a:solidFill>
              <a:latin typeface="Arial" panose="020B0604020202020204" pitchFamily="34" charset="0"/>
              <a:ea typeface="Verdana" panose="020B0604030504040204" pitchFamily="34" charset="0"/>
            </a:endParaRPr>
          </a:p>
        </p:txBody>
      </p:sp>
      <p:pic>
        <p:nvPicPr>
          <p:cNvPr id="7" name="Graphic 6">
            <a:extLst>
              <a:ext uri="{FF2B5EF4-FFF2-40B4-BE49-F238E27FC236}">
                <a16:creationId xmlns:a16="http://schemas.microsoft.com/office/drawing/2014/main" id="{7634E23E-00C3-5AA9-FD12-FCA1E4A10019}"/>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8" name="Graphic 7">
            <a:extLst>
              <a:ext uri="{FF2B5EF4-FFF2-40B4-BE49-F238E27FC236}">
                <a16:creationId xmlns:a16="http://schemas.microsoft.com/office/drawing/2014/main" id="{DF62D678-C4BA-BA9C-A0F9-EB499F9539E0}"/>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Tree>
    <p:extLst>
      <p:ext uri="{BB962C8B-B14F-4D97-AF65-F5344CB8AC3E}">
        <p14:creationId xmlns:p14="http://schemas.microsoft.com/office/powerpoint/2010/main" val="4201717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2">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52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1">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F1D8831-4040-59A0-38CE-BEB2188C50B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6553188">
            <a:off x="1232656" y="888095"/>
            <a:ext cx="3060900" cy="2789677"/>
          </a:xfrm>
          <a:prstGeom prst="rect">
            <a:avLst/>
          </a:prstGeom>
        </p:spPr>
      </p:pic>
      <p:sp>
        <p:nvSpPr>
          <p:cNvPr id="14" name="Picture Placeholder 13">
            <a:extLst>
              <a:ext uri="{FF2B5EF4-FFF2-40B4-BE49-F238E27FC236}">
                <a16:creationId xmlns:a16="http://schemas.microsoft.com/office/drawing/2014/main" id="{06AE28BF-1ED8-87B7-AFE5-C8A83059DE95}"/>
              </a:ext>
            </a:extLst>
          </p:cNvPr>
          <p:cNvSpPr>
            <a:spLocks noGrp="1"/>
          </p:cNvSpPr>
          <p:nvPr>
            <p:ph type="pic" sz="quarter" idx="10" hasCustomPrompt="1"/>
          </p:nvPr>
        </p:nvSpPr>
        <p:spPr>
          <a:xfrm>
            <a:off x="624795" y="319727"/>
            <a:ext cx="3295604" cy="4226722"/>
          </a:xfrm>
          <a:custGeom>
            <a:avLst/>
            <a:gdLst>
              <a:gd name="connsiteX0" fmla="*/ 1722122 w 3295604"/>
              <a:gd name="connsiteY0" fmla="*/ 2014 h 4226722"/>
              <a:gd name="connsiteX1" fmla="*/ 2312431 w 3295604"/>
              <a:gd name="connsiteY1" fmla="*/ 161679 h 4226722"/>
              <a:gd name="connsiteX2" fmla="*/ 3204413 w 3295604"/>
              <a:gd name="connsiteY2" fmla="*/ 2603880 h 4226722"/>
              <a:gd name="connsiteX3" fmla="*/ 2340840 w 3295604"/>
              <a:gd name="connsiteY3" fmla="*/ 4203644 h 4226722"/>
              <a:gd name="connsiteX4" fmla="*/ 2341066 w 3295604"/>
              <a:gd name="connsiteY4" fmla="*/ 4204337 h 4226722"/>
              <a:gd name="connsiteX5" fmla="*/ 185 w 3295604"/>
              <a:gd name="connsiteY5" fmla="*/ 1740438 h 4226722"/>
              <a:gd name="connsiteX6" fmla="*/ 1722122 w 3295604"/>
              <a:gd name="connsiteY6" fmla="*/ 2014 h 42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5604" h="4226722">
                <a:moveTo>
                  <a:pt x="1722122" y="2014"/>
                </a:moveTo>
                <a:cubicBezTo>
                  <a:pt x="1921248" y="12473"/>
                  <a:pt x="2121345" y="63917"/>
                  <a:pt x="2312431" y="161679"/>
                </a:cubicBezTo>
                <a:cubicBezTo>
                  <a:pt x="3302145" y="668141"/>
                  <a:pt x="3420152" y="1580491"/>
                  <a:pt x="3204413" y="2603880"/>
                </a:cubicBezTo>
                <a:cubicBezTo>
                  <a:pt x="3015746" y="3500989"/>
                  <a:pt x="2781887" y="4072488"/>
                  <a:pt x="2340840" y="4203644"/>
                </a:cubicBezTo>
                <a:lnTo>
                  <a:pt x="2341066" y="4204337"/>
                </a:lnTo>
                <a:cubicBezTo>
                  <a:pt x="1668868" y="4404927"/>
                  <a:pt x="-20290" y="3231095"/>
                  <a:pt x="185" y="1740438"/>
                </a:cubicBezTo>
                <a:cubicBezTo>
                  <a:pt x="14554" y="680931"/>
                  <a:pt x="859236" y="-43313"/>
                  <a:pt x="1722122" y="2014"/>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800"/>
            </a:lvl1pPr>
          </a:lstStyle>
          <a:p>
            <a:r>
              <a:rPr lang="fr-FR" noProof="0" dirty="0"/>
              <a:t>Insérer image</a:t>
            </a:r>
          </a:p>
        </p:txBody>
      </p:sp>
      <p:pic>
        <p:nvPicPr>
          <p:cNvPr id="2" name="Graphic 1">
            <a:extLst>
              <a:ext uri="{FF2B5EF4-FFF2-40B4-BE49-F238E27FC236}">
                <a16:creationId xmlns:a16="http://schemas.microsoft.com/office/drawing/2014/main" id="{9BC1CC5E-922C-76E6-B780-6D9F4BAFEF14}"/>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pic>
        <p:nvPicPr>
          <p:cNvPr id="3" name="Graphic 2">
            <a:extLst>
              <a:ext uri="{FF2B5EF4-FFF2-40B4-BE49-F238E27FC236}">
                <a16:creationId xmlns:a16="http://schemas.microsoft.com/office/drawing/2014/main" id="{EDB1578B-BF03-42C7-3BC7-3EB7E63573E7}"/>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4" name="Graphic 3">
            <a:extLst>
              <a:ext uri="{FF2B5EF4-FFF2-40B4-BE49-F238E27FC236}">
                <a16:creationId xmlns:a16="http://schemas.microsoft.com/office/drawing/2014/main" id="{F6E350FC-846C-A0AA-0EEB-E954917BDBF6}"/>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16" name="Text Placeholder 15">
            <a:extLst>
              <a:ext uri="{FF2B5EF4-FFF2-40B4-BE49-F238E27FC236}">
                <a16:creationId xmlns:a16="http://schemas.microsoft.com/office/drawing/2014/main" id="{79E6980C-905E-0EE8-01AC-2A0A0702A261}"/>
              </a:ext>
            </a:extLst>
          </p:cNvPr>
          <p:cNvSpPr>
            <a:spLocks noGrp="1"/>
          </p:cNvSpPr>
          <p:nvPr>
            <p:ph type="body" sz="quarter" idx="11" hasCustomPrompt="1"/>
          </p:nvPr>
        </p:nvSpPr>
        <p:spPr>
          <a:xfrm>
            <a:off x="3202732" y="2981468"/>
            <a:ext cx="1000056" cy="880047"/>
          </a:xfrm>
          <a:custGeom>
            <a:avLst/>
            <a:gdLst>
              <a:gd name="connsiteX0" fmla="*/ 133668 w 564394"/>
              <a:gd name="connsiteY0" fmla="*/ 532 h 499689"/>
              <a:gd name="connsiteX1" fmla="*/ 391049 w 564394"/>
              <a:gd name="connsiteY1" fmla="*/ 75418 h 499689"/>
              <a:gd name="connsiteX2" fmla="*/ 564394 w 564394"/>
              <a:gd name="connsiteY2" fmla="*/ 300009 h 499689"/>
              <a:gd name="connsiteX3" fmla="*/ 114454 w 564394"/>
              <a:gd name="connsiteY3" fmla="*/ 475852 h 499689"/>
              <a:gd name="connsiteX4" fmla="*/ 60028 w 564394"/>
              <a:gd name="connsiteY4" fmla="*/ 29016 h 499689"/>
              <a:gd name="connsiteX5" fmla="*/ 133668 w 564394"/>
              <a:gd name="connsiteY5" fmla="*/ 532 h 49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394" h="499689">
                <a:moveTo>
                  <a:pt x="133668" y="532"/>
                </a:moveTo>
                <a:cubicBezTo>
                  <a:pt x="222719" y="-5781"/>
                  <a:pt x="345632" y="45612"/>
                  <a:pt x="391049" y="75418"/>
                </a:cubicBezTo>
                <a:cubicBezTo>
                  <a:pt x="451606" y="115083"/>
                  <a:pt x="564394" y="192596"/>
                  <a:pt x="564394" y="300009"/>
                </a:cubicBezTo>
                <a:cubicBezTo>
                  <a:pt x="564394" y="399323"/>
                  <a:pt x="339121" y="560707"/>
                  <a:pt x="114454" y="475852"/>
                </a:cubicBezTo>
                <a:cubicBezTo>
                  <a:pt x="-45569" y="415370"/>
                  <a:pt x="-12111" y="100549"/>
                  <a:pt x="60028" y="29016"/>
                </a:cubicBezTo>
                <a:cubicBezTo>
                  <a:pt x="78063" y="11152"/>
                  <a:pt x="103984" y="2636"/>
                  <a:pt x="133668" y="532"/>
                </a:cubicBezTo>
                <a:close/>
              </a:path>
            </a:pathLst>
          </a:custGeom>
          <a:solidFill>
            <a:schemeClr val="accent2"/>
          </a:solidFill>
        </p:spPr>
        <p:txBody>
          <a:bodyPr wrap="square" lIns="0" tIns="64800" rIns="64800" bIns="0" anchor="ctr">
            <a:noAutofit/>
          </a:bodyPr>
          <a:lstStyle>
            <a:lvl1pPr marL="0" indent="0" algn="ctr">
              <a:lnSpc>
                <a:spcPct val="100000"/>
              </a:lnSpc>
              <a:spcBef>
                <a:spcPts val="0"/>
              </a:spcBef>
              <a:buNone/>
              <a:defRPr sz="3600" b="0" cap="all" spc="0" baseline="0">
                <a:solidFill>
                  <a:schemeClr val="bg1"/>
                </a:solidFill>
                <a:latin typeface="+mj-lt"/>
              </a:defRPr>
            </a:lvl1pPr>
          </a:lstStyle>
          <a:p>
            <a:pPr lvl="0"/>
            <a:r>
              <a:rPr lang="fr-FR" dirty="0"/>
              <a:t>##</a:t>
            </a:r>
          </a:p>
        </p:txBody>
      </p:sp>
      <p:sp>
        <p:nvSpPr>
          <p:cNvPr id="19" name="Text Placeholder 8">
            <a:extLst>
              <a:ext uri="{FF2B5EF4-FFF2-40B4-BE49-F238E27FC236}">
                <a16:creationId xmlns:a16="http://schemas.microsoft.com/office/drawing/2014/main" id="{9F9DA371-9892-77EA-B803-EB952D7BA309}"/>
              </a:ext>
            </a:extLst>
          </p:cNvPr>
          <p:cNvSpPr>
            <a:spLocks noGrp="1"/>
          </p:cNvSpPr>
          <p:nvPr>
            <p:ph type="body" sz="quarter" idx="12" hasCustomPrompt="1"/>
          </p:nvPr>
        </p:nvSpPr>
        <p:spPr>
          <a:xfrm>
            <a:off x="4698708" y="2048530"/>
            <a:ext cx="3860128" cy="307777"/>
          </a:xfrm>
          <a:prstGeom prst="rect">
            <a:avLst/>
          </a:prstGeom>
        </p:spPr>
        <p:txBody>
          <a:bodyPr lIns="0" tIns="0" rIns="0" bIns="0" anchor="b">
            <a:noAutofit/>
          </a:bodyPr>
          <a:lstStyle>
            <a:lvl1pPr marL="0" indent="0" algn="ctr">
              <a:lnSpc>
                <a:spcPct val="100000"/>
              </a:lnSpc>
              <a:spcBef>
                <a:spcPts val="0"/>
              </a:spcBef>
              <a:buNone/>
              <a:defRPr sz="2000" cap="all" spc="0" baseline="0">
                <a:solidFill>
                  <a:schemeClr val="accent1"/>
                </a:solidFill>
              </a:defRPr>
            </a:lvl1pPr>
          </a:lstStyle>
          <a:p>
            <a:pPr lvl="0"/>
            <a:r>
              <a:rPr lang="fr-FR" dirty="0"/>
              <a:t>CECI EST LE TITRE DE LA </a:t>
            </a:r>
          </a:p>
        </p:txBody>
      </p:sp>
      <p:sp>
        <p:nvSpPr>
          <p:cNvPr id="20" name="Title 6">
            <a:extLst>
              <a:ext uri="{FF2B5EF4-FFF2-40B4-BE49-F238E27FC236}">
                <a16:creationId xmlns:a16="http://schemas.microsoft.com/office/drawing/2014/main" id="{BDCBE8FF-AD6F-F66D-12C9-81D39DC8B41F}"/>
              </a:ext>
            </a:extLst>
          </p:cNvPr>
          <p:cNvSpPr>
            <a:spLocks noGrp="1"/>
          </p:cNvSpPr>
          <p:nvPr>
            <p:ph type="title" hasCustomPrompt="1"/>
          </p:nvPr>
        </p:nvSpPr>
        <p:spPr>
          <a:xfrm>
            <a:off x="4698708" y="2356307"/>
            <a:ext cx="3860128" cy="738664"/>
          </a:xfrm>
          <a:prstGeom prst="rect">
            <a:avLst/>
          </a:prstGeom>
        </p:spPr>
        <p:txBody>
          <a:bodyPr lIns="0" tIns="0" rIns="0" bIns="0" anchor="t">
            <a:noAutofit/>
          </a:bodyPr>
          <a:lstStyle>
            <a:lvl1pPr algn="ctr">
              <a:lnSpc>
                <a:spcPct val="100000"/>
              </a:lnSpc>
              <a:defRPr sz="4800" cap="all" baseline="0">
                <a:solidFill>
                  <a:schemeClr val="accent2"/>
                </a:solidFill>
              </a:defRPr>
            </a:lvl1pPr>
          </a:lstStyle>
          <a:p>
            <a:r>
              <a:rPr lang="fr-FR" dirty="0"/>
              <a:t>section</a:t>
            </a:r>
          </a:p>
        </p:txBody>
      </p:sp>
    </p:spTree>
    <p:extLst>
      <p:ext uri="{BB962C8B-B14F-4D97-AF65-F5344CB8AC3E}">
        <p14:creationId xmlns:p14="http://schemas.microsoft.com/office/powerpoint/2010/main" val="2772757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2">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7F242D-1AFD-FA5B-B71C-15D57981F6D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6553188">
            <a:off x="1232656" y="888095"/>
            <a:ext cx="3060900" cy="2789677"/>
          </a:xfrm>
          <a:prstGeom prst="rect">
            <a:avLst/>
          </a:prstGeom>
        </p:spPr>
      </p:pic>
      <p:sp>
        <p:nvSpPr>
          <p:cNvPr id="11" name="Picture Placeholder 10">
            <a:extLst>
              <a:ext uri="{FF2B5EF4-FFF2-40B4-BE49-F238E27FC236}">
                <a16:creationId xmlns:a16="http://schemas.microsoft.com/office/drawing/2014/main" id="{3B76FB25-854A-56E5-8F9B-354DD55572A2}"/>
              </a:ext>
            </a:extLst>
          </p:cNvPr>
          <p:cNvSpPr>
            <a:spLocks noGrp="1"/>
          </p:cNvSpPr>
          <p:nvPr>
            <p:ph type="pic" sz="quarter" idx="10" hasCustomPrompt="1"/>
          </p:nvPr>
        </p:nvSpPr>
        <p:spPr>
          <a:xfrm>
            <a:off x="356772" y="743161"/>
            <a:ext cx="3859915" cy="3632304"/>
          </a:xfrm>
          <a:custGeom>
            <a:avLst/>
            <a:gdLst>
              <a:gd name="connsiteX0" fmla="*/ 1380260 w 3859915"/>
              <a:gd name="connsiteY0" fmla="*/ 1 h 3632304"/>
              <a:gd name="connsiteX1" fmla="*/ 3488961 w 3859915"/>
              <a:gd name="connsiteY1" fmla="*/ 935719 h 3632304"/>
              <a:gd name="connsiteX2" fmla="*/ 3182475 w 3859915"/>
              <a:gd name="connsiteY2" fmla="*/ 3363019 h 3632304"/>
              <a:gd name="connsiteX3" fmla="*/ 2617211 w 3859915"/>
              <a:gd name="connsiteY3" fmla="*/ 3595817 h 3632304"/>
              <a:gd name="connsiteX4" fmla="*/ 422644 w 3859915"/>
              <a:gd name="connsiteY4" fmla="*/ 2201921 h 3632304"/>
              <a:gd name="connsiteX5" fmla="*/ 133027 w 3859915"/>
              <a:gd name="connsiteY5" fmla="*/ 407253 h 3632304"/>
              <a:gd name="connsiteX6" fmla="*/ 132426 w 3859915"/>
              <a:gd name="connsiteY6" fmla="*/ 406840 h 3632304"/>
              <a:gd name="connsiteX7" fmla="*/ 704801 w 3859915"/>
              <a:gd name="connsiteY7" fmla="*/ 81671 h 3632304"/>
              <a:gd name="connsiteX8" fmla="*/ 1380260 w 3859915"/>
              <a:gd name="connsiteY8" fmla="*/ 1 h 363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9915" h="3632304">
                <a:moveTo>
                  <a:pt x="1380260" y="1"/>
                </a:moveTo>
                <a:cubicBezTo>
                  <a:pt x="2118066" y="482"/>
                  <a:pt x="2987428" y="263659"/>
                  <a:pt x="3488961" y="935719"/>
                </a:cubicBezTo>
                <a:cubicBezTo>
                  <a:pt x="4122837" y="1784811"/>
                  <a:pt x="3894216" y="2873563"/>
                  <a:pt x="3182475" y="3363019"/>
                </a:cubicBezTo>
                <a:cubicBezTo>
                  <a:pt x="3018229" y="3475970"/>
                  <a:pt x="2828253" y="3557005"/>
                  <a:pt x="2617211" y="3595817"/>
                </a:cubicBezTo>
                <a:cubicBezTo>
                  <a:pt x="1524072" y="3796751"/>
                  <a:pt x="874866" y="3144979"/>
                  <a:pt x="422644" y="2201921"/>
                </a:cubicBezTo>
                <a:cubicBezTo>
                  <a:pt x="25865" y="1375506"/>
                  <a:pt x="-136778" y="779829"/>
                  <a:pt x="133027" y="407253"/>
                </a:cubicBezTo>
                <a:lnTo>
                  <a:pt x="132426" y="406840"/>
                </a:lnTo>
                <a:cubicBezTo>
                  <a:pt x="235122" y="264742"/>
                  <a:pt x="440527" y="152074"/>
                  <a:pt x="704801" y="81671"/>
                </a:cubicBezTo>
                <a:cubicBezTo>
                  <a:pt x="903006" y="28869"/>
                  <a:pt x="1134324" y="-159"/>
                  <a:pt x="1380260" y="1"/>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800"/>
            </a:lvl1pPr>
          </a:lstStyle>
          <a:p>
            <a:r>
              <a:rPr lang="fr-FR" noProof="0" dirty="0"/>
              <a:t>Insérer image</a:t>
            </a:r>
          </a:p>
        </p:txBody>
      </p:sp>
      <p:pic>
        <p:nvPicPr>
          <p:cNvPr id="4" name="Graphic 3">
            <a:extLst>
              <a:ext uri="{FF2B5EF4-FFF2-40B4-BE49-F238E27FC236}">
                <a16:creationId xmlns:a16="http://schemas.microsoft.com/office/drawing/2014/main" id="{27343D10-AE23-8745-30B3-8E91692AC6BD}"/>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pic>
        <p:nvPicPr>
          <p:cNvPr id="5" name="Graphic 4">
            <a:extLst>
              <a:ext uri="{FF2B5EF4-FFF2-40B4-BE49-F238E27FC236}">
                <a16:creationId xmlns:a16="http://schemas.microsoft.com/office/drawing/2014/main" id="{6BC21AC2-D1CD-4649-CFAD-F3EA4E83BA5D}"/>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6" name="Graphic 5">
            <a:extLst>
              <a:ext uri="{FF2B5EF4-FFF2-40B4-BE49-F238E27FC236}">
                <a16:creationId xmlns:a16="http://schemas.microsoft.com/office/drawing/2014/main" id="{CD22B241-1777-97CC-0153-161DF6CC4E2C}"/>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7" name="Text Placeholder 6">
            <a:extLst>
              <a:ext uri="{FF2B5EF4-FFF2-40B4-BE49-F238E27FC236}">
                <a16:creationId xmlns:a16="http://schemas.microsoft.com/office/drawing/2014/main" id="{338EE2AC-0061-FA6B-EE56-98F48CE2F053}"/>
              </a:ext>
            </a:extLst>
          </p:cNvPr>
          <p:cNvSpPr>
            <a:spLocks noGrp="1"/>
          </p:cNvSpPr>
          <p:nvPr>
            <p:ph type="body" sz="quarter" idx="11" hasCustomPrompt="1"/>
          </p:nvPr>
        </p:nvSpPr>
        <p:spPr>
          <a:xfrm>
            <a:off x="3202732" y="2981468"/>
            <a:ext cx="1000056" cy="880047"/>
          </a:xfrm>
          <a:custGeom>
            <a:avLst/>
            <a:gdLst>
              <a:gd name="connsiteX0" fmla="*/ 133668 w 564394"/>
              <a:gd name="connsiteY0" fmla="*/ 532 h 499689"/>
              <a:gd name="connsiteX1" fmla="*/ 391049 w 564394"/>
              <a:gd name="connsiteY1" fmla="*/ 75418 h 499689"/>
              <a:gd name="connsiteX2" fmla="*/ 564394 w 564394"/>
              <a:gd name="connsiteY2" fmla="*/ 300009 h 499689"/>
              <a:gd name="connsiteX3" fmla="*/ 114454 w 564394"/>
              <a:gd name="connsiteY3" fmla="*/ 475852 h 499689"/>
              <a:gd name="connsiteX4" fmla="*/ 60028 w 564394"/>
              <a:gd name="connsiteY4" fmla="*/ 29016 h 499689"/>
              <a:gd name="connsiteX5" fmla="*/ 133668 w 564394"/>
              <a:gd name="connsiteY5" fmla="*/ 532 h 49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394" h="499689">
                <a:moveTo>
                  <a:pt x="133668" y="532"/>
                </a:moveTo>
                <a:cubicBezTo>
                  <a:pt x="222719" y="-5781"/>
                  <a:pt x="345632" y="45612"/>
                  <a:pt x="391049" y="75418"/>
                </a:cubicBezTo>
                <a:cubicBezTo>
                  <a:pt x="451606" y="115083"/>
                  <a:pt x="564394" y="192596"/>
                  <a:pt x="564394" y="300009"/>
                </a:cubicBezTo>
                <a:cubicBezTo>
                  <a:pt x="564394" y="399323"/>
                  <a:pt x="339121" y="560707"/>
                  <a:pt x="114454" y="475852"/>
                </a:cubicBezTo>
                <a:cubicBezTo>
                  <a:pt x="-45569" y="415370"/>
                  <a:pt x="-12111" y="100549"/>
                  <a:pt x="60028" y="29016"/>
                </a:cubicBezTo>
                <a:cubicBezTo>
                  <a:pt x="78063" y="11152"/>
                  <a:pt x="103984" y="2636"/>
                  <a:pt x="133668" y="532"/>
                </a:cubicBezTo>
                <a:close/>
              </a:path>
            </a:pathLst>
          </a:custGeom>
          <a:solidFill>
            <a:srgbClr val="0BBBEF"/>
          </a:solidFill>
        </p:spPr>
        <p:txBody>
          <a:bodyPr wrap="square" lIns="0" tIns="64800" rIns="64800" bIns="0" anchor="ctr">
            <a:noAutofit/>
          </a:bodyPr>
          <a:lstStyle>
            <a:lvl1pPr marL="0" indent="0" algn="ctr">
              <a:lnSpc>
                <a:spcPct val="100000"/>
              </a:lnSpc>
              <a:spcBef>
                <a:spcPts val="0"/>
              </a:spcBef>
              <a:buNone/>
              <a:defRPr sz="3600" b="0" cap="all" spc="0" baseline="0">
                <a:solidFill>
                  <a:schemeClr val="bg1"/>
                </a:solidFill>
                <a:latin typeface="+mj-lt"/>
              </a:defRPr>
            </a:lvl1pPr>
          </a:lstStyle>
          <a:p>
            <a:pPr lvl="0"/>
            <a:r>
              <a:rPr lang="fr-FR" dirty="0"/>
              <a:t>##</a:t>
            </a:r>
          </a:p>
        </p:txBody>
      </p:sp>
      <p:sp>
        <p:nvSpPr>
          <p:cNvPr id="8" name="Text Placeholder 8">
            <a:extLst>
              <a:ext uri="{FF2B5EF4-FFF2-40B4-BE49-F238E27FC236}">
                <a16:creationId xmlns:a16="http://schemas.microsoft.com/office/drawing/2014/main" id="{A05E220C-0BA4-B61B-F6F7-E96C7AEF7262}"/>
              </a:ext>
            </a:extLst>
          </p:cNvPr>
          <p:cNvSpPr>
            <a:spLocks noGrp="1"/>
          </p:cNvSpPr>
          <p:nvPr>
            <p:ph type="body" sz="quarter" idx="12" hasCustomPrompt="1"/>
          </p:nvPr>
        </p:nvSpPr>
        <p:spPr>
          <a:xfrm>
            <a:off x="4698708" y="2048530"/>
            <a:ext cx="3860128" cy="307777"/>
          </a:xfrm>
          <a:prstGeom prst="rect">
            <a:avLst/>
          </a:prstGeom>
        </p:spPr>
        <p:txBody>
          <a:bodyPr lIns="0" tIns="0" rIns="0" bIns="0" anchor="b">
            <a:noAutofit/>
          </a:bodyPr>
          <a:lstStyle>
            <a:lvl1pPr marL="0" indent="0" algn="ctr">
              <a:lnSpc>
                <a:spcPct val="100000"/>
              </a:lnSpc>
              <a:spcBef>
                <a:spcPts val="0"/>
              </a:spcBef>
              <a:buNone/>
              <a:defRPr sz="2000" cap="all" spc="0" baseline="0">
                <a:solidFill>
                  <a:schemeClr val="accent1"/>
                </a:solidFill>
              </a:defRPr>
            </a:lvl1pPr>
          </a:lstStyle>
          <a:p>
            <a:pPr lvl="0"/>
            <a:r>
              <a:rPr lang="fr-FR" dirty="0"/>
              <a:t>CECI EST LE TITRE DE LA </a:t>
            </a:r>
          </a:p>
        </p:txBody>
      </p:sp>
      <p:sp>
        <p:nvSpPr>
          <p:cNvPr id="9" name="Title 6">
            <a:extLst>
              <a:ext uri="{FF2B5EF4-FFF2-40B4-BE49-F238E27FC236}">
                <a16:creationId xmlns:a16="http://schemas.microsoft.com/office/drawing/2014/main" id="{F95119BC-1B5C-B4C5-2BBF-27D2AE168978}"/>
              </a:ext>
            </a:extLst>
          </p:cNvPr>
          <p:cNvSpPr>
            <a:spLocks noGrp="1"/>
          </p:cNvSpPr>
          <p:nvPr>
            <p:ph type="title" hasCustomPrompt="1"/>
          </p:nvPr>
        </p:nvSpPr>
        <p:spPr>
          <a:xfrm>
            <a:off x="4698708" y="2356307"/>
            <a:ext cx="3860128" cy="738664"/>
          </a:xfrm>
          <a:prstGeom prst="rect">
            <a:avLst/>
          </a:prstGeom>
        </p:spPr>
        <p:txBody>
          <a:bodyPr lIns="0" tIns="0" rIns="0" bIns="0" anchor="t">
            <a:noAutofit/>
          </a:bodyPr>
          <a:lstStyle>
            <a:lvl1pPr algn="ctr">
              <a:lnSpc>
                <a:spcPct val="100000"/>
              </a:lnSpc>
              <a:defRPr sz="4800" cap="all" baseline="0">
                <a:solidFill>
                  <a:srgbClr val="0BBBEF"/>
                </a:solidFill>
              </a:defRPr>
            </a:lvl1pPr>
          </a:lstStyle>
          <a:p>
            <a:r>
              <a:rPr lang="fr-FR" dirty="0"/>
              <a:t>section</a:t>
            </a:r>
          </a:p>
        </p:txBody>
      </p:sp>
    </p:spTree>
    <p:extLst>
      <p:ext uri="{BB962C8B-B14F-4D97-AF65-F5344CB8AC3E}">
        <p14:creationId xmlns:p14="http://schemas.microsoft.com/office/powerpoint/2010/main" val="947363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3">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7F242D-1AFD-FA5B-B71C-15D57981F6D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6553188">
            <a:off x="1232656" y="888095"/>
            <a:ext cx="3060900" cy="2789677"/>
          </a:xfrm>
          <a:prstGeom prst="rect">
            <a:avLst/>
          </a:prstGeom>
        </p:spPr>
      </p:pic>
      <p:sp>
        <p:nvSpPr>
          <p:cNvPr id="10" name="Picture Placeholder 9">
            <a:extLst>
              <a:ext uri="{FF2B5EF4-FFF2-40B4-BE49-F238E27FC236}">
                <a16:creationId xmlns:a16="http://schemas.microsoft.com/office/drawing/2014/main" id="{4EC55CA3-0BC1-CBB3-BE74-20052E70BBED}"/>
              </a:ext>
            </a:extLst>
          </p:cNvPr>
          <p:cNvSpPr>
            <a:spLocks noGrp="1"/>
          </p:cNvSpPr>
          <p:nvPr>
            <p:ph type="pic" sz="quarter" idx="10" hasCustomPrompt="1"/>
          </p:nvPr>
        </p:nvSpPr>
        <p:spPr>
          <a:xfrm>
            <a:off x="329638" y="503613"/>
            <a:ext cx="3678941" cy="3797759"/>
          </a:xfrm>
          <a:custGeom>
            <a:avLst/>
            <a:gdLst>
              <a:gd name="connsiteX0" fmla="*/ 2827146 w 3678941"/>
              <a:gd name="connsiteY0" fmla="*/ 7 h 3797759"/>
              <a:gd name="connsiteX1" fmla="*/ 3333228 w 3678941"/>
              <a:gd name="connsiteY1" fmla="*/ 158264 h 3797759"/>
              <a:gd name="connsiteX2" fmla="*/ 3333671 w 3678941"/>
              <a:gd name="connsiteY2" fmla="*/ 157685 h 3797759"/>
              <a:gd name="connsiteX3" fmla="*/ 3628434 w 3678941"/>
              <a:gd name="connsiteY3" fmla="*/ 746296 h 3797759"/>
              <a:gd name="connsiteX4" fmla="*/ 2629823 w 3678941"/>
              <a:gd name="connsiteY4" fmla="*/ 3481935 h 3797759"/>
              <a:gd name="connsiteX5" fmla="*/ 221893 w 3678941"/>
              <a:gd name="connsiteY5" fmla="*/ 3048814 h 3797759"/>
              <a:gd name="connsiteX6" fmla="*/ 19002 w 3678941"/>
              <a:gd name="connsiteY6" fmla="*/ 2472139 h 3797759"/>
              <a:gd name="connsiteX7" fmla="*/ 1525860 w 3678941"/>
              <a:gd name="connsiteY7" fmla="*/ 353543 h 3797759"/>
              <a:gd name="connsiteX8" fmla="*/ 2827146 w 3678941"/>
              <a:gd name="connsiteY8" fmla="*/ 7 h 379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8941" h="3797759">
                <a:moveTo>
                  <a:pt x="2827146" y="7"/>
                </a:moveTo>
                <a:cubicBezTo>
                  <a:pt x="3030257" y="648"/>
                  <a:pt x="3198999" y="49912"/>
                  <a:pt x="3333228" y="158264"/>
                </a:cubicBezTo>
                <a:lnTo>
                  <a:pt x="3333671" y="157685"/>
                </a:lnTo>
                <a:cubicBezTo>
                  <a:pt x="3470199" y="267678"/>
                  <a:pt x="3571960" y="478699"/>
                  <a:pt x="3628434" y="746296"/>
                </a:cubicBezTo>
                <a:cubicBezTo>
                  <a:pt x="3797853" y="1549085"/>
                  <a:pt x="3559677" y="2861046"/>
                  <a:pt x="2629823" y="3481935"/>
                </a:cubicBezTo>
                <a:cubicBezTo>
                  <a:pt x="1748715" y="4070497"/>
                  <a:pt x="673422" y="3785200"/>
                  <a:pt x="221893" y="3048814"/>
                </a:cubicBezTo>
                <a:cubicBezTo>
                  <a:pt x="117694" y="2878881"/>
                  <a:pt x="46714" y="2684924"/>
                  <a:pt x="19002" y="2472139"/>
                </a:cubicBezTo>
                <a:cubicBezTo>
                  <a:pt x="-124437" y="1369981"/>
                  <a:pt x="560423" y="755781"/>
                  <a:pt x="1525860" y="353543"/>
                </a:cubicBezTo>
                <a:cubicBezTo>
                  <a:pt x="2054642" y="132933"/>
                  <a:pt x="2488628" y="-1062"/>
                  <a:pt x="2827146" y="7"/>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800"/>
            </a:lvl1pPr>
          </a:lstStyle>
          <a:p>
            <a:r>
              <a:rPr lang="fr-FR" noProof="0" dirty="0"/>
              <a:t>Insérer image</a:t>
            </a:r>
          </a:p>
        </p:txBody>
      </p:sp>
      <p:pic>
        <p:nvPicPr>
          <p:cNvPr id="4" name="Graphic 3">
            <a:extLst>
              <a:ext uri="{FF2B5EF4-FFF2-40B4-BE49-F238E27FC236}">
                <a16:creationId xmlns:a16="http://schemas.microsoft.com/office/drawing/2014/main" id="{27343D10-AE23-8745-30B3-8E91692AC6BD}"/>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pic>
        <p:nvPicPr>
          <p:cNvPr id="5" name="Graphic 4">
            <a:extLst>
              <a:ext uri="{FF2B5EF4-FFF2-40B4-BE49-F238E27FC236}">
                <a16:creationId xmlns:a16="http://schemas.microsoft.com/office/drawing/2014/main" id="{6BC21AC2-D1CD-4649-CFAD-F3EA4E83BA5D}"/>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6" name="Graphic 5">
            <a:extLst>
              <a:ext uri="{FF2B5EF4-FFF2-40B4-BE49-F238E27FC236}">
                <a16:creationId xmlns:a16="http://schemas.microsoft.com/office/drawing/2014/main" id="{CD22B241-1777-97CC-0153-161DF6CC4E2C}"/>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7" name="Text Placeholder 6">
            <a:extLst>
              <a:ext uri="{FF2B5EF4-FFF2-40B4-BE49-F238E27FC236}">
                <a16:creationId xmlns:a16="http://schemas.microsoft.com/office/drawing/2014/main" id="{338EE2AC-0061-FA6B-EE56-98F48CE2F053}"/>
              </a:ext>
            </a:extLst>
          </p:cNvPr>
          <p:cNvSpPr>
            <a:spLocks noGrp="1"/>
          </p:cNvSpPr>
          <p:nvPr>
            <p:ph type="body" sz="quarter" idx="11" hasCustomPrompt="1"/>
          </p:nvPr>
        </p:nvSpPr>
        <p:spPr>
          <a:xfrm>
            <a:off x="3202732" y="2981468"/>
            <a:ext cx="1000056" cy="880047"/>
          </a:xfrm>
          <a:custGeom>
            <a:avLst/>
            <a:gdLst>
              <a:gd name="connsiteX0" fmla="*/ 133668 w 564394"/>
              <a:gd name="connsiteY0" fmla="*/ 532 h 499689"/>
              <a:gd name="connsiteX1" fmla="*/ 391049 w 564394"/>
              <a:gd name="connsiteY1" fmla="*/ 75418 h 499689"/>
              <a:gd name="connsiteX2" fmla="*/ 564394 w 564394"/>
              <a:gd name="connsiteY2" fmla="*/ 300009 h 499689"/>
              <a:gd name="connsiteX3" fmla="*/ 114454 w 564394"/>
              <a:gd name="connsiteY3" fmla="*/ 475852 h 499689"/>
              <a:gd name="connsiteX4" fmla="*/ 60028 w 564394"/>
              <a:gd name="connsiteY4" fmla="*/ 29016 h 499689"/>
              <a:gd name="connsiteX5" fmla="*/ 133668 w 564394"/>
              <a:gd name="connsiteY5" fmla="*/ 532 h 49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394" h="499689">
                <a:moveTo>
                  <a:pt x="133668" y="532"/>
                </a:moveTo>
                <a:cubicBezTo>
                  <a:pt x="222719" y="-5781"/>
                  <a:pt x="345632" y="45612"/>
                  <a:pt x="391049" y="75418"/>
                </a:cubicBezTo>
                <a:cubicBezTo>
                  <a:pt x="451606" y="115083"/>
                  <a:pt x="564394" y="192596"/>
                  <a:pt x="564394" y="300009"/>
                </a:cubicBezTo>
                <a:cubicBezTo>
                  <a:pt x="564394" y="399323"/>
                  <a:pt x="339121" y="560707"/>
                  <a:pt x="114454" y="475852"/>
                </a:cubicBezTo>
                <a:cubicBezTo>
                  <a:pt x="-45569" y="415370"/>
                  <a:pt x="-12111" y="100549"/>
                  <a:pt x="60028" y="29016"/>
                </a:cubicBezTo>
                <a:cubicBezTo>
                  <a:pt x="78063" y="11152"/>
                  <a:pt x="103984" y="2636"/>
                  <a:pt x="133668" y="532"/>
                </a:cubicBezTo>
                <a:close/>
              </a:path>
            </a:pathLst>
          </a:custGeom>
          <a:solidFill>
            <a:srgbClr val="83D0F5"/>
          </a:solidFill>
        </p:spPr>
        <p:txBody>
          <a:bodyPr wrap="square" lIns="0" tIns="64800" rIns="64800" bIns="0" anchor="ctr">
            <a:noAutofit/>
          </a:bodyPr>
          <a:lstStyle>
            <a:lvl1pPr marL="0" indent="0" algn="ctr">
              <a:lnSpc>
                <a:spcPct val="100000"/>
              </a:lnSpc>
              <a:spcBef>
                <a:spcPts val="0"/>
              </a:spcBef>
              <a:buNone/>
              <a:defRPr sz="3600" b="0" cap="all" spc="0" baseline="0">
                <a:solidFill>
                  <a:schemeClr val="bg1"/>
                </a:solidFill>
                <a:latin typeface="+mj-lt"/>
              </a:defRPr>
            </a:lvl1pPr>
          </a:lstStyle>
          <a:p>
            <a:pPr lvl="0"/>
            <a:r>
              <a:rPr lang="fr-FR" dirty="0"/>
              <a:t>##</a:t>
            </a:r>
          </a:p>
        </p:txBody>
      </p:sp>
      <p:sp>
        <p:nvSpPr>
          <p:cNvPr id="8" name="Text Placeholder 8">
            <a:extLst>
              <a:ext uri="{FF2B5EF4-FFF2-40B4-BE49-F238E27FC236}">
                <a16:creationId xmlns:a16="http://schemas.microsoft.com/office/drawing/2014/main" id="{A05E220C-0BA4-B61B-F6F7-E96C7AEF7262}"/>
              </a:ext>
            </a:extLst>
          </p:cNvPr>
          <p:cNvSpPr>
            <a:spLocks noGrp="1"/>
          </p:cNvSpPr>
          <p:nvPr>
            <p:ph type="body" sz="quarter" idx="12" hasCustomPrompt="1"/>
          </p:nvPr>
        </p:nvSpPr>
        <p:spPr>
          <a:xfrm>
            <a:off x="4698708" y="2048530"/>
            <a:ext cx="3860128" cy="307777"/>
          </a:xfrm>
          <a:prstGeom prst="rect">
            <a:avLst/>
          </a:prstGeom>
        </p:spPr>
        <p:txBody>
          <a:bodyPr lIns="0" tIns="0" rIns="0" bIns="0" anchor="b">
            <a:noAutofit/>
          </a:bodyPr>
          <a:lstStyle>
            <a:lvl1pPr marL="0" indent="0" algn="ctr">
              <a:lnSpc>
                <a:spcPct val="100000"/>
              </a:lnSpc>
              <a:spcBef>
                <a:spcPts val="0"/>
              </a:spcBef>
              <a:buNone/>
              <a:defRPr sz="2000" cap="all" spc="0" baseline="0">
                <a:solidFill>
                  <a:schemeClr val="accent1"/>
                </a:solidFill>
              </a:defRPr>
            </a:lvl1pPr>
          </a:lstStyle>
          <a:p>
            <a:pPr lvl="0"/>
            <a:r>
              <a:rPr lang="fr-FR" dirty="0"/>
              <a:t>CECI EST LE TITRE DE LA </a:t>
            </a:r>
          </a:p>
        </p:txBody>
      </p:sp>
      <p:sp>
        <p:nvSpPr>
          <p:cNvPr id="9" name="Title 6">
            <a:extLst>
              <a:ext uri="{FF2B5EF4-FFF2-40B4-BE49-F238E27FC236}">
                <a16:creationId xmlns:a16="http://schemas.microsoft.com/office/drawing/2014/main" id="{F95119BC-1B5C-B4C5-2BBF-27D2AE168978}"/>
              </a:ext>
            </a:extLst>
          </p:cNvPr>
          <p:cNvSpPr>
            <a:spLocks noGrp="1"/>
          </p:cNvSpPr>
          <p:nvPr>
            <p:ph type="title" hasCustomPrompt="1"/>
          </p:nvPr>
        </p:nvSpPr>
        <p:spPr>
          <a:xfrm>
            <a:off x="4698708" y="2356307"/>
            <a:ext cx="3860128" cy="738664"/>
          </a:xfrm>
          <a:prstGeom prst="rect">
            <a:avLst/>
          </a:prstGeom>
        </p:spPr>
        <p:txBody>
          <a:bodyPr lIns="0" tIns="0" rIns="0" bIns="0" anchor="t">
            <a:noAutofit/>
          </a:bodyPr>
          <a:lstStyle>
            <a:lvl1pPr algn="ctr">
              <a:lnSpc>
                <a:spcPct val="100000"/>
              </a:lnSpc>
              <a:defRPr sz="4800" cap="all" baseline="0">
                <a:solidFill>
                  <a:srgbClr val="83D0F5"/>
                </a:solidFill>
              </a:defRPr>
            </a:lvl1pPr>
          </a:lstStyle>
          <a:p>
            <a:r>
              <a:rPr lang="fr-FR" dirty="0"/>
              <a:t>section</a:t>
            </a:r>
          </a:p>
        </p:txBody>
      </p:sp>
    </p:spTree>
    <p:extLst>
      <p:ext uri="{BB962C8B-B14F-4D97-AF65-F5344CB8AC3E}">
        <p14:creationId xmlns:p14="http://schemas.microsoft.com/office/powerpoint/2010/main" val="104601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4">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7F242D-1AFD-FA5B-B71C-15D57981F6D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6553188">
            <a:off x="1232656" y="888095"/>
            <a:ext cx="3060900" cy="2789677"/>
          </a:xfrm>
          <a:prstGeom prst="rect">
            <a:avLst/>
          </a:prstGeom>
        </p:spPr>
      </p:pic>
      <p:sp>
        <p:nvSpPr>
          <p:cNvPr id="11" name="Picture Placeholder 10">
            <a:extLst>
              <a:ext uri="{FF2B5EF4-FFF2-40B4-BE49-F238E27FC236}">
                <a16:creationId xmlns:a16="http://schemas.microsoft.com/office/drawing/2014/main" id="{1C47D787-E4DD-4239-C336-9DA40C59ADF0}"/>
              </a:ext>
            </a:extLst>
          </p:cNvPr>
          <p:cNvSpPr>
            <a:spLocks noGrp="1"/>
          </p:cNvSpPr>
          <p:nvPr>
            <p:ph type="pic" sz="quarter" idx="10" hasCustomPrompt="1"/>
          </p:nvPr>
        </p:nvSpPr>
        <p:spPr>
          <a:xfrm>
            <a:off x="624795" y="319727"/>
            <a:ext cx="3295604" cy="4226722"/>
          </a:xfrm>
          <a:custGeom>
            <a:avLst/>
            <a:gdLst>
              <a:gd name="connsiteX0" fmla="*/ 1722122 w 3295604"/>
              <a:gd name="connsiteY0" fmla="*/ 2014 h 4226722"/>
              <a:gd name="connsiteX1" fmla="*/ 2312431 w 3295604"/>
              <a:gd name="connsiteY1" fmla="*/ 161679 h 4226722"/>
              <a:gd name="connsiteX2" fmla="*/ 3204413 w 3295604"/>
              <a:gd name="connsiteY2" fmla="*/ 2603880 h 4226722"/>
              <a:gd name="connsiteX3" fmla="*/ 2340840 w 3295604"/>
              <a:gd name="connsiteY3" fmla="*/ 4203644 h 4226722"/>
              <a:gd name="connsiteX4" fmla="*/ 2341066 w 3295604"/>
              <a:gd name="connsiteY4" fmla="*/ 4204337 h 4226722"/>
              <a:gd name="connsiteX5" fmla="*/ 185 w 3295604"/>
              <a:gd name="connsiteY5" fmla="*/ 1740438 h 4226722"/>
              <a:gd name="connsiteX6" fmla="*/ 1722122 w 3295604"/>
              <a:gd name="connsiteY6" fmla="*/ 2014 h 42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5604" h="4226722">
                <a:moveTo>
                  <a:pt x="1722122" y="2014"/>
                </a:moveTo>
                <a:cubicBezTo>
                  <a:pt x="1921248" y="12473"/>
                  <a:pt x="2121344" y="63917"/>
                  <a:pt x="2312431" y="161679"/>
                </a:cubicBezTo>
                <a:cubicBezTo>
                  <a:pt x="3302145" y="668141"/>
                  <a:pt x="3420152" y="1580491"/>
                  <a:pt x="3204413" y="2603880"/>
                </a:cubicBezTo>
                <a:cubicBezTo>
                  <a:pt x="3015746" y="3500989"/>
                  <a:pt x="2781887" y="4072488"/>
                  <a:pt x="2340840" y="4203644"/>
                </a:cubicBezTo>
                <a:lnTo>
                  <a:pt x="2341066" y="4204337"/>
                </a:lnTo>
                <a:cubicBezTo>
                  <a:pt x="1668868" y="4404927"/>
                  <a:pt x="-20290" y="3231095"/>
                  <a:pt x="185" y="1740438"/>
                </a:cubicBezTo>
                <a:cubicBezTo>
                  <a:pt x="14554" y="680931"/>
                  <a:pt x="859236" y="-43313"/>
                  <a:pt x="1722122" y="2014"/>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800"/>
            </a:lvl1pPr>
          </a:lstStyle>
          <a:p>
            <a:r>
              <a:rPr lang="fr-FR" noProof="0" dirty="0"/>
              <a:t>Insérer image</a:t>
            </a:r>
          </a:p>
        </p:txBody>
      </p:sp>
      <p:pic>
        <p:nvPicPr>
          <p:cNvPr id="4" name="Graphic 3">
            <a:extLst>
              <a:ext uri="{FF2B5EF4-FFF2-40B4-BE49-F238E27FC236}">
                <a16:creationId xmlns:a16="http://schemas.microsoft.com/office/drawing/2014/main" id="{27343D10-AE23-8745-30B3-8E91692AC6BD}"/>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pic>
        <p:nvPicPr>
          <p:cNvPr id="5" name="Graphic 4">
            <a:extLst>
              <a:ext uri="{FF2B5EF4-FFF2-40B4-BE49-F238E27FC236}">
                <a16:creationId xmlns:a16="http://schemas.microsoft.com/office/drawing/2014/main" id="{6BC21AC2-D1CD-4649-CFAD-F3EA4E83BA5D}"/>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6" name="Graphic 5">
            <a:extLst>
              <a:ext uri="{FF2B5EF4-FFF2-40B4-BE49-F238E27FC236}">
                <a16:creationId xmlns:a16="http://schemas.microsoft.com/office/drawing/2014/main" id="{CD22B241-1777-97CC-0153-161DF6CC4E2C}"/>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7" name="Text Placeholder 6">
            <a:extLst>
              <a:ext uri="{FF2B5EF4-FFF2-40B4-BE49-F238E27FC236}">
                <a16:creationId xmlns:a16="http://schemas.microsoft.com/office/drawing/2014/main" id="{338EE2AC-0061-FA6B-EE56-98F48CE2F053}"/>
              </a:ext>
            </a:extLst>
          </p:cNvPr>
          <p:cNvSpPr>
            <a:spLocks noGrp="1"/>
          </p:cNvSpPr>
          <p:nvPr>
            <p:ph type="body" sz="quarter" idx="11" hasCustomPrompt="1"/>
          </p:nvPr>
        </p:nvSpPr>
        <p:spPr>
          <a:xfrm>
            <a:off x="3202732" y="2981468"/>
            <a:ext cx="1000056" cy="880047"/>
          </a:xfrm>
          <a:custGeom>
            <a:avLst/>
            <a:gdLst>
              <a:gd name="connsiteX0" fmla="*/ 133668 w 564394"/>
              <a:gd name="connsiteY0" fmla="*/ 532 h 499689"/>
              <a:gd name="connsiteX1" fmla="*/ 391049 w 564394"/>
              <a:gd name="connsiteY1" fmla="*/ 75418 h 499689"/>
              <a:gd name="connsiteX2" fmla="*/ 564394 w 564394"/>
              <a:gd name="connsiteY2" fmla="*/ 300009 h 499689"/>
              <a:gd name="connsiteX3" fmla="*/ 114454 w 564394"/>
              <a:gd name="connsiteY3" fmla="*/ 475852 h 499689"/>
              <a:gd name="connsiteX4" fmla="*/ 60028 w 564394"/>
              <a:gd name="connsiteY4" fmla="*/ 29016 h 499689"/>
              <a:gd name="connsiteX5" fmla="*/ 133668 w 564394"/>
              <a:gd name="connsiteY5" fmla="*/ 532 h 49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394" h="499689">
                <a:moveTo>
                  <a:pt x="133668" y="532"/>
                </a:moveTo>
                <a:cubicBezTo>
                  <a:pt x="222719" y="-5781"/>
                  <a:pt x="345632" y="45612"/>
                  <a:pt x="391049" y="75418"/>
                </a:cubicBezTo>
                <a:cubicBezTo>
                  <a:pt x="451606" y="115083"/>
                  <a:pt x="564394" y="192596"/>
                  <a:pt x="564394" y="300009"/>
                </a:cubicBezTo>
                <a:cubicBezTo>
                  <a:pt x="564394" y="399323"/>
                  <a:pt x="339121" y="560707"/>
                  <a:pt x="114454" y="475852"/>
                </a:cubicBezTo>
                <a:cubicBezTo>
                  <a:pt x="-45569" y="415370"/>
                  <a:pt x="-12111" y="100549"/>
                  <a:pt x="60028" y="29016"/>
                </a:cubicBezTo>
                <a:cubicBezTo>
                  <a:pt x="78063" y="11152"/>
                  <a:pt x="103984" y="2636"/>
                  <a:pt x="133668" y="532"/>
                </a:cubicBezTo>
                <a:close/>
              </a:path>
            </a:pathLst>
          </a:custGeom>
          <a:solidFill>
            <a:schemeClr val="accent1"/>
          </a:solidFill>
        </p:spPr>
        <p:txBody>
          <a:bodyPr wrap="square" lIns="0" tIns="64800" rIns="64800" bIns="0" anchor="ctr">
            <a:noAutofit/>
          </a:bodyPr>
          <a:lstStyle>
            <a:lvl1pPr marL="0" indent="0" algn="ctr">
              <a:lnSpc>
                <a:spcPct val="100000"/>
              </a:lnSpc>
              <a:spcBef>
                <a:spcPts val="0"/>
              </a:spcBef>
              <a:buNone/>
              <a:defRPr sz="3600" b="0" cap="all" spc="0" baseline="0">
                <a:solidFill>
                  <a:schemeClr val="bg1"/>
                </a:solidFill>
                <a:latin typeface="+mj-lt"/>
              </a:defRPr>
            </a:lvl1pPr>
          </a:lstStyle>
          <a:p>
            <a:pPr lvl="0"/>
            <a:r>
              <a:rPr lang="fr-FR" dirty="0"/>
              <a:t>##</a:t>
            </a:r>
          </a:p>
        </p:txBody>
      </p:sp>
      <p:sp>
        <p:nvSpPr>
          <p:cNvPr id="8" name="Text Placeholder 8">
            <a:extLst>
              <a:ext uri="{FF2B5EF4-FFF2-40B4-BE49-F238E27FC236}">
                <a16:creationId xmlns:a16="http://schemas.microsoft.com/office/drawing/2014/main" id="{A05E220C-0BA4-B61B-F6F7-E96C7AEF7262}"/>
              </a:ext>
            </a:extLst>
          </p:cNvPr>
          <p:cNvSpPr>
            <a:spLocks noGrp="1"/>
          </p:cNvSpPr>
          <p:nvPr>
            <p:ph type="body" sz="quarter" idx="12" hasCustomPrompt="1"/>
          </p:nvPr>
        </p:nvSpPr>
        <p:spPr>
          <a:xfrm>
            <a:off x="4698708" y="2048530"/>
            <a:ext cx="3860128" cy="307777"/>
          </a:xfrm>
          <a:prstGeom prst="rect">
            <a:avLst/>
          </a:prstGeom>
        </p:spPr>
        <p:txBody>
          <a:bodyPr lIns="0" tIns="0" rIns="0" bIns="0" anchor="b">
            <a:noAutofit/>
          </a:bodyPr>
          <a:lstStyle>
            <a:lvl1pPr marL="0" indent="0" algn="ctr">
              <a:lnSpc>
                <a:spcPct val="100000"/>
              </a:lnSpc>
              <a:spcBef>
                <a:spcPts val="0"/>
              </a:spcBef>
              <a:buNone/>
              <a:defRPr sz="2000" cap="all" spc="0" baseline="0">
                <a:solidFill>
                  <a:schemeClr val="accent1"/>
                </a:solidFill>
              </a:defRPr>
            </a:lvl1pPr>
          </a:lstStyle>
          <a:p>
            <a:pPr lvl="0"/>
            <a:r>
              <a:rPr lang="fr-FR" dirty="0"/>
              <a:t>CECI EST LE TITRE DE LA </a:t>
            </a:r>
          </a:p>
        </p:txBody>
      </p:sp>
      <p:sp>
        <p:nvSpPr>
          <p:cNvPr id="9" name="Title 6">
            <a:extLst>
              <a:ext uri="{FF2B5EF4-FFF2-40B4-BE49-F238E27FC236}">
                <a16:creationId xmlns:a16="http://schemas.microsoft.com/office/drawing/2014/main" id="{F95119BC-1B5C-B4C5-2BBF-27D2AE168978}"/>
              </a:ext>
            </a:extLst>
          </p:cNvPr>
          <p:cNvSpPr>
            <a:spLocks noGrp="1"/>
          </p:cNvSpPr>
          <p:nvPr>
            <p:ph type="title" hasCustomPrompt="1"/>
          </p:nvPr>
        </p:nvSpPr>
        <p:spPr>
          <a:xfrm>
            <a:off x="4698708" y="2356307"/>
            <a:ext cx="3860128" cy="738664"/>
          </a:xfrm>
          <a:prstGeom prst="rect">
            <a:avLst/>
          </a:prstGeom>
        </p:spPr>
        <p:txBody>
          <a:bodyPr lIns="0" tIns="0" rIns="0" bIns="0" anchor="t">
            <a:noAutofit/>
          </a:bodyPr>
          <a:lstStyle>
            <a:lvl1pPr algn="ctr">
              <a:lnSpc>
                <a:spcPct val="100000"/>
              </a:lnSpc>
              <a:defRPr sz="4800" cap="all" baseline="0">
                <a:solidFill>
                  <a:schemeClr val="accent1"/>
                </a:solidFill>
              </a:defRPr>
            </a:lvl1pPr>
          </a:lstStyle>
          <a:p>
            <a:r>
              <a:rPr lang="fr-FR" dirty="0"/>
              <a:t>section</a:t>
            </a:r>
          </a:p>
        </p:txBody>
      </p:sp>
    </p:spTree>
    <p:extLst>
      <p:ext uri="{BB962C8B-B14F-4D97-AF65-F5344CB8AC3E}">
        <p14:creationId xmlns:p14="http://schemas.microsoft.com/office/powerpoint/2010/main" val="22727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5">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7F242D-1AFD-FA5B-B71C-15D57981F6D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6553188">
            <a:off x="1232656" y="888095"/>
            <a:ext cx="3060900" cy="2789677"/>
          </a:xfrm>
          <a:prstGeom prst="rect">
            <a:avLst/>
          </a:prstGeom>
        </p:spPr>
      </p:pic>
      <p:sp>
        <p:nvSpPr>
          <p:cNvPr id="10" name="Picture Placeholder 9">
            <a:extLst>
              <a:ext uri="{FF2B5EF4-FFF2-40B4-BE49-F238E27FC236}">
                <a16:creationId xmlns:a16="http://schemas.microsoft.com/office/drawing/2014/main" id="{FAE5FEC2-4CFB-EB3D-D4B3-8DF91026752F}"/>
              </a:ext>
            </a:extLst>
          </p:cNvPr>
          <p:cNvSpPr>
            <a:spLocks noGrp="1"/>
          </p:cNvSpPr>
          <p:nvPr>
            <p:ph type="pic" sz="quarter" idx="10" hasCustomPrompt="1"/>
          </p:nvPr>
        </p:nvSpPr>
        <p:spPr>
          <a:xfrm>
            <a:off x="356774" y="743161"/>
            <a:ext cx="3859915" cy="3632304"/>
          </a:xfrm>
          <a:custGeom>
            <a:avLst/>
            <a:gdLst>
              <a:gd name="connsiteX0" fmla="*/ 1380260 w 3859915"/>
              <a:gd name="connsiteY0" fmla="*/ 1 h 3632304"/>
              <a:gd name="connsiteX1" fmla="*/ 3488961 w 3859915"/>
              <a:gd name="connsiteY1" fmla="*/ 935719 h 3632304"/>
              <a:gd name="connsiteX2" fmla="*/ 3182475 w 3859915"/>
              <a:gd name="connsiteY2" fmla="*/ 3363019 h 3632304"/>
              <a:gd name="connsiteX3" fmla="*/ 2617211 w 3859915"/>
              <a:gd name="connsiteY3" fmla="*/ 3595817 h 3632304"/>
              <a:gd name="connsiteX4" fmla="*/ 422644 w 3859915"/>
              <a:gd name="connsiteY4" fmla="*/ 2201921 h 3632304"/>
              <a:gd name="connsiteX5" fmla="*/ 133027 w 3859915"/>
              <a:gd name="connsiteY5" fmla="*/ 407253 h 3632304"/>
              <a:gd name="connsiteX6" fmla="*/ 132426 w 3859915"/>
              <a:gd name="connsiteY6" fmla="*/ 406840 h 3632304"/>
              <a:gd name="connsiteX7" fmla="*/ 704801 w 3859915"/>
              <a:gd name="connsiteY7" fmla="*/ 81671 h 3632304"/>
              <a:gd name="connsiteX8" fmla="*/ 1380260 w 3859915"/>
              <a:gd name="connsiteY8" fmla="*/ 1 h 363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9915" h="3632304">
                <a:moveTo>
                  <a:pt x="1380260" y="1"/>
                </a:moveTo>
                <a:cubicBezTo>
                  <a:pt x="2118066" y="482"/>
                  <a:pt x="2987428" y="263659"/>
                  <a:pt x="3488961" y="935719"/>
                </a:cubicBezTo>
                <a:cubicBezTo>
                  <a:pt x="4122837" y="1784811"/>
                  <a:pt x="3894216" y="2873563"/>
                  <a:pt x="3182475" y="3363019"/>
                </a:cubicBezTo>
                <a:cubicBezTo>
                  <a:pt x="3018229" y="3475970"/>
                  <a:pt x="2828253" y="3557005"/>
                  <a:pt x="2617211" y="3595817"/>
                </a:cubicBezTo>
                <a:cubicBezTo>
                  <a:pt x="1524072" y="3796751"/>
                  <a:pt x="874865" y="3144979"/>
                  <a:pt x="422644" y="2201921"/>
                </a:cubicBezTo>
                <a:cubicBezTo>
                  <a:pt x="25865" y="1375506"/>
                  <a:pt x="-136778" y="779829"/>
                  <a:pt x="133027" y="407253"/>
                </a:cubicBezTo>
                <a:lnTo>
                  <a:pt x="132426" y="406840"/>
                </a:lnTo>
                <a:cubicBezTo>
                  <a:pt x="235122" y="264742"/>
                  <a:pt x="440527" y="152074"/>
                  <a:pt x="704801" y="81671"/>
                </a:cubicBezTo>
                <a:cubicBezTo>
                  <a:pt x="903006" y="28869"/>
                  <a:pt x="1134324" y="-159"/>
                  <a:pt x="1380260" y="1"/>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800"/>
            </a:lvl1pPr>
          </a:lstStyle>
          <a:p>
            <a:r>
              <a:rPr lang="fr-FR" noProof="0" dirty="0"/>
              <a:t>Insérer image</a:t>
            </a:r>
          </a:p>
        </p:txBody>
      </p:sp>
      <p:pic>
        <p:nvPicPr>
          <p:cNvPr id="4" name="Graphic 3">
            <a:extLst>
              <a:ext uri="{FF2B5EF4-FFF2-40B4-BE49-F238E27FC236}">
                <a16:creationId xmlns:a16="http://schemas.microsoft.com/office/drawing/2014/main" id="{27343D10-AE23-8745-30B3-8E91692AC6BD}"/>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pic>
        <p:nvPicPr>
          <p:cNvPr id="5" name="Graphic 4">
            <a:extLst>
              <a:ext uri="{FF2B5EF4-FFF2-40B4-BE49-F238E27FC236}">
                <a16:creationId xmlns:a16="http://schemas.microsoft.com/office/drawing/2014/main" id="{6BC21AC2-D1CD-4649-CFAD-F3EA4E83BA5D}"/>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6" name="Graphic 5">
            <a:extLst>
              <a:ext uri="{FF2B5EF4-FFF2-40B4-BE49-F238E27FC236}">
                <a16:creationId xmlns:a16="http://schemas.microsoft.com/office/drawing/2014/main" id="{CD22B241-1777-97CC-0153-161DF6CC4E2C}"/>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7" name="Text Placeholder 6">
            <a:extLst>
              <a:ext uri="{FF2B5EF4-FFF2-40B4-BE49-F238E27FC236}">
                <a16:creationId xmlns:a16="http://schemas.microsoft.com/office/drawing/2014/main" id="{338EE2AC-0061-FA6B-EE56-98F48CE2F053}"/>
              </a:ext>
            </a:extLst>
          </p:cNvPr>
          <p:cNvSpPr>
            <a:spLocks noGrp="1"/>
          </p:cNvSpPr>
          <p:nvPr>
            <p:ph type="body" sz="quarter" idx="11" hasCustomPrompt="1"/>
          </p:nvPr>
        </p:nvSpPr>
        <p:spPr>
          <a:xfrm>
            <a:off x="3202732" y="2981468"/>
            <a:ext cx="1000056" cy="880047"/>
          </a:xfrm>
          <a:custGeom>
            <a:avLst/>
            <a:gdLst>
              <a:gd name="connsiteX0" fmla="*/ 133668 w 564394"/>
              <a:gd name="connsiteY0" fmla="*/ 532 h 499689"/>
              <a:gd name="connsiteX1" fmla="*/ 391049 w 564394"/>
              <a:gd name="connsiteY1" fmla="*/ 75418 h 499689"/>
              <a:gd name="connsiteX2" fmla="*/ 564394 w 564394"/>
              <a:gd name="connsiteY2" fmla="*/ 300009 h 499689"/>
              <a:gd name="connsiteX3" fmla="*/ 114454 w 564394"/>
              <a:gd name="connsiteY3" fmla="*/ 475852 h 499689"/>
              <a:gd name="connsiteX4" fmla="*/ 60028 w 564394"/>
              <a:gd name="connsiteY4" fmla="*/ 29016 h 499689"/>
              <a:gd name="connsiteX5" fmla="*/ 133668 w 564394"/>
              <a:gd name="connsiteY5" fmla="*/ 532 h 49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394" h="499689">
                <a:moveTo>
                  <a:pt x="133668" y="532"/>
                </a:moveTo>
                <a:cubicBezTo>
                  <a:pt x="222719" y="-5781"/>
                  <a:pt x="345632" y="45612"/>
                  <a:pt x="391049" y="75418"/>
                </a:cubicBezTo>
                <a:cubicBezTo>
                  <a:pt x="451606" y="115083"/>
                  <a:pt x="564394" y="192596"/>
                  <a:pt x="564394" y="300009"/>
                </a:cubicBezTo>
                <a:cubicBezTo>
                  <a:pt x="564394" y="399323"/>
                  <a:pt x="339121" y="560707"/>
                  <a:pt x="114454" y="475852"/>
                </a:cubicBezTo>
                <a:cubicBezTo>
                  <a:pt x="-45569" y="415370"/>
                  <a:pt x="-12111" y="100549"/>
                  <a:pt x="60028" y="29016"/>
                </a:cubicBezTo>
                <a:cubicBezTo>
                  <a:pt x="78063" y="11152"/>
                  <a:pt x="103984" y="2636"/>
                  <a:pt x="133668" y="532"/>
                </a:cubicBezTo>
                <a:close/>
              </a:path>
            </a:pathLst>
          </a:custGeom>
          <a:solidFill>
            <a:srgbClr val="55CC85"/>
          </a:solidFill>
        </p:spPr>
        <p:txBody>
          <a:bodyPr wrap="square" lIns="0" tIns="64800" rIns="64800" bIns="0" anchor="ctr">
            <a:noAutofit/>
          </a:bodyPr>
          <a:lstStyle>
            <a:lvl1pPr marL="0" indent="0" algn="ctr">
              <a:lnSpc>
                <a:spcPct val="100000"/>
              </a:lnSpc>
              <a:spcBef>
                <a:spcPts val="0"/>
              </a:spcBef>
              <a:buNone/>
              <a:defRPr sz="3600" b="0" cap="all" spc="0" baseline="0">
                <a:solidFill>
                  <a:schemeClr val="bg1"/>
                </a:solidFill>
                <a:latin typeface="+mj-lt"/>
              </a:defRPr>
            </a:lvl1pPr>
          </a:lstStyle>
          <a:p>
            <a:pPr lvl="0"/>
            <a:r>
              <a:rPr lang="fr-FR" dirty="0"/>
              <a:t>##</a:t>
            </a:r>
          </a:p>
        </p:txBody>
      </p:sp>
      <p:sp>
        <p:nvSpPr>
          <p:cNvPr id="8" name="Text Placeholder 8">
            <a:extLst>
              <a:ext uri="{FF2B5EF4-FFF2-40B4-BE49-F238E27FC236}">
                <a16:creationId xmlns:a16="http://schemas.microsoft.com/office/drawing/2014/main" id="{A05E220C-0BA4-B61B-F6F7-E96C7AEF7262}"/>
              </a:ext>
            </a:extLst>
          </p:cNvPr>
          <p:cNvSpPr>
            <a:spLocks noGrp="1"/>
          </p:cNvSpPr>
          <p:nvPr>
            <p:ph type="body" sz="quarter" idx="12" hasCustomPrompt="1"/>
          </p:nvPr>
        </p:nvSpPr>
        <p:spPr>
          <a:xfrm>
            <a:off x="4698708" y="2048530"/>
            <a:ext cx="3860128" cy="307777"/>
          </a:xfrm>
          <a:prstGeom prst="rect">
            <a:avLst/>
          </a:prstGeom>
        </p:spPr>
        <p:txBody>
          <a:bodyPr lIns="0" tIns="0" rIns="0" bIns="0" anchor="b">
            <a:noAutofit/>
          </a:bodyPr>
          <a:lstStyle>
            <a:lvl1pPr marL="0" indent="0" algn="ctr">
              <a:lnSpc>
                <a:spcPct val="100000"/>
              </a:lnSpc>
              <a:spcBef>
                <a:spcPts val="0"/>
              </a:spcBef>
              <a:buNone/>
              <a:defRPr sz="2000" cap="all" spc="0" baseline="0">
                <a:solidFill>
                  <a:schemeClr val="accent1"/>
                </a:solidFill>
              </a:defRPr>
            </a:lvl1pPr>
          </a:lstStyle>
          <a:p>
            <a:pPr lvl="0"/>
            <a:r>
              <a:rPr lang="fr-FR" dirty="0"/>
              <a:t>CECI EST LE TITRE DE LA </a:t>
            </a:r>
          </a:p>
        </p:txBody>
      </p:sp>
      <p:sp>
        <p:nvSpPr>
          <p:cNvPr id="9" name="Title 6">
            <a:extLst>
              <a:ext uri="{FF2B5EF4-FFF2-40B4-BE49-F238E27FC236}">
                <a16:creationId xmlns:a16="http://schemas.microsoft.com/office/drawing/2014/main" id="{F95119BC-1B5C-B4C5-2BBF-27D2AE168978}"/>
              </a:ext>
            </a:extLst>
          </p:cNvPr>
          <p:cNvSpPr>
            <a:spLocks noGrp="1"/>
          </p:cNvSpPr>
          <p:nvPr>
            <p:ph type="title" hasCustomPrompt="1"/>
          </p:nvPr>
        </p:nvSpPr>
        <p:spPr>
          <a:xfrm>
            <a:off x="4698708" y="2356307"/>
            <a:ext cx="3860128" cy="738664"/>
          </a:xfrm>
          <a:prstGeom prst="rect">
            <a:avLst/>
          </a:prstGeom>
        </p:spPr>
        <p:txBody>
          <a:bodyPr lIns="0" tIns="0" rIns="0" bIns="0" anchor="t">
            <a:noAutofit/>
          </a:bodyPr>
          <a:lstStyle>
            <a:lvl1pPr algn="ctr">
              <a:lnSpc>
                <a:spcPct val="100000"/>
              </a:lnSpc>
              <a:defRPr sz="4800" cap="all" baseline="0">
                <a:solidFill>
                  <a:srgbClr val="55CC85"/>
                </a:solidFill>
              </a:defRPr>
            </a:lvl1pPr>
          </a:lstStyle>
          <a:p>
            <a:r>
              <a:rPr lang="fr-FR" dirty="0"/>
              <a:t>section</a:t>
            </a:r>
          </a:p>
        </p:txBody>
      </p:sp>
    </p:spTree>
    <p:extLst>
      <p:ext uri="{BB962C8B-B14F-4D97-AF65-F5344CB8AC3E}">
        <p14:creationId xmlns:p14="http://schemas.microsoft.com/office/powerpoint/2010/main" val="217632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6">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7F242D-1AFD-FA5B-B71C-15D57981F6D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6553188">
            <a:off x="1232656" y="888095"/>
            <a:ext cx="3060900" cy="2789677"/>
          </a:xfrm>
          <a:prstGeom prst="rect">
            <a:avLst/>
          </a:prstGeom>
        </p:spPr>
      </p:pic>
      <p:sp>
        <p:nvSpPr>
          <p:cNvPr id="11" name="Picture Placeholder 10">
            <a:extLst>
              <a:ext uri="{FF2B5EF4-FFF2-40B4-BE49-F238E27FC236}">
                <a16:creationId xmlns:a16="http://schemas.microsoft.com/office/drawing/2014/main" id="{61663EA1-B567-C19D-731E-C2811F8EC483}"/>
              </a:ext>
            </a:extLst>
          </p:cNvPr>
          <p:cNvSpPr>
            <a:spLocks noGrp="1"/>
          </p:cNvSpPr>
          <p:nvPr>
            <p:ph type="pic" sz="quarter" idx="10" hasCustomPrompt="1"/>
          </p:nvPr>
        </p:nvSpPr>
        <p:spPr>
          <a:xfrm>
            <a:off x="329640" y="503615"/>
            <a:ext cx="3678941" cy="3797759"/>
          </a:xfrm>
          <a:custGeom>
            <a:avLst/>
            <a:gdLst>
              <a:gd name="connsiteX0" fmla="*/ 2827146 w 3678941"/>
              <a:gd name="connsiteY0" fmla="*/ 7 h 3797759"/>
              <a:gd name="connsiteX1" fmla="*/ 3333228 w 3678941"/>
              <a:gd name="connsiteY1" fmla="*/ 158264 h 3797759"/>
              <a:gd name="connsiteX2" fmla="*/ 3333671 w 3678941"/>
              <a:gd name="connsiteY2" fmla="*/ 157685 h 3797759"/>
              <a:gd name="connsiteX3" fmla="*/ 3628434 w 3678941"/>
              <a:gd name="connsiteY3" fmla="*/ 746296 h 3797759"/>
              <a:gd name="connsiteX4" fmla="*/ 2629823 w 3678941"/>
              <a:gd name="connsiteY4" fmla="*/ 3481935 h 3797759"/>
              <a:gd name="connsiteX5" fmla="*/ 221893 w 3678941"/>
              <a:gd name="connsiteY5" fmla="*/ 3048814 h 3797759"/>
              <a:gd name="connsiteX6" fmla="*/ 19002 w 3678941"/>
              <a:gd name="connsiteY6" fmla="*/ 2472139 h 3797759"/>
              <a:gd name="connsiteX7" fmla="*/ 1525860 w 3678941"/>
              <a:gd name="connsiteY7" fmla="*/ 353543 h 3797759"/>
              <a:gd name="connsiteX8" fmla="*/ 2827146 w 3678941"/>
              <a:gd name="connsiteY8" fmla="*/ 7 h 379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8941" h="3797759">
                <a:moveTo>
                  <a:pt x="2827146" y="7"/>
                </a:moveTo>
                <a:cubicBezTo>
                  <a:pt x="3030257" y="648"/>
                  <a:pt x="3198999" y="49912"/>
                  <a:pt x="3333228" y="158264"/>
                </a:cubicBezTo>
                <a:lnTo>
                  <a:pt x="3333671" y="157685"/>
                </a:lnTo>
                <a:cubicBezTo>
                  <a:pt x="3470199" y="267678"/>
                  <a:pt x="3571960" y="478699"/>
                  <a:pt x="3628434" y="746296"/>
                </a:cubicBezTo>
                <a:cubicBezTo>
                  <a:pt x="3797853" y="1549085"/>
                  <a:pt x="3559677" y="2861046"/>
                  <a:pt x="2629823" y="3481935"/>
                </a:cubicBezTo>
                <a:cubicBezTo>
                  <a:pt x="1748715" y="4070497"/>
                  <a:pt x="673422" y="3785200"/>
                  <a:pt x="221893" y="3048814"/>
                </a:cubicBezTo>
                <a:cubicBezTo>
                  <a:pt x="117694" y="2878881"/>
                  <a:pt x="46714" y="2684924"/>
                  <a:pt x="19002" y="2472139"/>
                </a:cubicBezTo>
                <a:cubicBezTo>
                  <a:pt x="-124437" y="1369981"/>
                  <a:pt x="560423" y="755781"/>
                  <a:pt x="1525860" y="353543"/>
                </a:cubicBezTo>
                <a:cubicBezTo>
                  <a:pt x="2054642" y="132933"/>
                  <a:pt x="2488628" y="-1062"/>
                  <a:pt x="2827146" y="7"/>
                </a:cubicBezTo>
                <a:close/>
              </a:path>
            </a:pathLst>
          </a:custGeom>
          <a:solidFill>
            <a:schemeClr val="accent2">
              <a:lumMod val="20000"/>
              <a:lumOff val="80000"/>
            </a:schemeClr>
          </a:solidFill>
        </p:spPr>
        <p:txBody>
          <a:bodyPr wrap="square" lIns="0" tIns="0" rIns="0" bIns="0" anchor="ctr">
            <a:noAutofit/>
          </a:bodyPr>
          <a:lstStyle>
            <a:lvl1pPr marL="0" indent="0" algn="ctr">
              <a:lnSpc>
                <a:spcPct val="100000"/>
              </a:lnSpc>
              <a:spcBef>
                <a:spcPts val="0"/>
              </a:spcBef>
              <a:buNone/>
              <a:defRPr sz="1800"/>
            </a:lvl1pPr>
          </a:lstStyle>
          <a:p>
            <a:r>
              <a:rPr lang="fr-FR" noProof="0" dirty="0"/>
              <a:t>Insérer image</a:t>
            </a:r>
          </a:p>
        </p:txBody>
      </p:sp>
      <p:pic>
        <p:nvPicPr>
          <p:cNvPr id="4" name="Graphic 3">
            <a:extLst>
              <a:ext uri="{FF2B5EF4-FFF2-40B4-BE49-F238E27FC236}">
                <a16:creationId xmlns:a16="http://schemas.microsoft.com/office/drawing/2014/main" id="{27343D10-AE23-8745-30B3-8E91692AC6BD}"/>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b="19846"/>
          <a:stretch/>
        </p:blipFill>
        <p:spPr>
          <a:xfrm>
            <a:off x="0" y="4661803"/>
            <a:ext cx="9144000" cy="481697"/>
          </a:xfrm>
          <a:prstGeom prst="rect">
            <a:avLst/>
          </a:prstGeom>
        </p:spPr>
      </p:pic>
      <p:pic>
        <p:nvPicPr>
          <p:cNvPr id="5" name="Graphic 4">
            <a:extLst>
              <a:ext uri="{FF2B5EF4-FFF2-40B4-BE49-F238E27FC236}">
                <a16:creationId xmlns:a16="http://schemas.microsoft.com/office/drawing/2014/main" id="{6BC21AC2-D1CD-4649-CFAD-F3EA4E83BA5D}"/>
              </a:ext>
            </a:extLst>
          </p:cNvPr>
          <p:cNvPicPr>
            <a:picLocks noChangeAspect="1"/>
          </p:cNvPicPr>
          <p:nvPr userDrawn="1"/>
        </p:nvPicPr>
        <p:blipFill>
          <a:blip>
            <a:extLst>
              <a:ext uri="{96DAC541-7B7A-43D3-8B79-37D633B846F1}">
                <asvg:svgBlip xmlns:asvg="http://schemas.microsoft.com/office/drawing/2016/SVG/main" r:embed="rId4"/>
              </a:ext>
            </a:extLst>
          </a:blip>
          <a:srcRect t="46" b="46"/>
          <a:stretch/>
        </p:blipFill>
        <p:spPr>
          <a:xfrm>
            <a:off x="8149751" y="128580"/>
            <a:ext cx="843692" cy="440835"/>
          </a:xfrm>
          <a:prstGeom prst="rect">
            <a:avLst/>
          </a:prstGeom>
        </p:spPr>
      </p:pic>
      <p:pic>
        <p:nvPicPr>
          <p:cNvPr id="6" name="Graphic 5">
            <a:extLst>
              <a:ext uri="{FF2B5EF4-FFF2-40B4-BE49-F238E27FC236}">
                <a16:creationId xmlns:a16="http://schemas.microsoft.com/office/drawing/2014/main" id="{CD22B241-1777-97CC-0153-161DF6CC4E2C}"/>
              </a:ext>
            </a:extLst>
          </p:cNvPr>
          <p:cNvPicPr>
            <a:picLocks noChangeAspect="1"/>
          </p:cNvPicPr>
          <p:nvPr userDrawn="1"/>
        </p:nvPicPr>
        <p:blipFill>
          <a:blip>
            <a:extLst>
              <a:ext uri="{96DAC541-7B7A-43D3-8B79-37D633B846F1}">
                <asvg:svgBlip xmlns:asvg="http://schemas.microsoft.com/office/drawing/2016/SVG/main" r:embed="rId5"/>
              </a:ext>
            </a:extLst>
          </a:blip>
          <a:srcRect b="33774"/>
          <a:stretch>
            <a:fillRect/>
          </a:stretch>
        </p:blipFill>
        <p:spPr>
          <a:xfrm rot="7577329">
            <a:off x="-331616" y="-58455"/>
            <a:ext cx="1078776" cy="651122"/>
          </a:xfrm>
          <a:custGeom>
            <a:avLst/>
            <a:gdLst>
              <a:gd name="connsiteX0" fmla="*/ 447059 w 1078776"/>
              <a:gd name="connsiteY0" fmla="*/ 651122 h 651122"/>
              <a:gd name="connsiteX1" fmla="*/ 0 w 1078776"/>
              <a:gd name="connsiteY1" fmla="*/ 42276 h 651122"/>
              <a:gd name="connsiteX2" fmla="*/ 0 w 1078776"/>
              <a:gd name="connsiteY2" fmla="*/ 0 h 651122"/>
              <a:gd name="connsiteX3" fmla="*/ 1078776 w 1078776"/>
              <a:gd name="connsiteY3" fmla="*/ 0 h 651122"/>
              <a:gd name="connsiteX4" fmla="*/ 1078776 w 1078776"/>
              <a:gd name="connsiteY4" fmla="*/ 187270 h 651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776" h="651122">
                <a:moveTo>
                  <a:pt x="447059" y="651122"/>
                </a:moveTo>
                <a:lnTo>
                  <a:pt x="0" y="42276"/>
                </a:lnTo>
                <a:lnTo>
                  <a:pt x="0" y="0"/>
                </a:lnTo>
                <a:lnTo>
                  <a:pt x="1078776" y="0"/>
                </a:lnTo>
                <a:lnTo>
                  <a:pt x="1078776" y="187270"/>
                </a:lnTo>
                <a:close/>
              </a:path>
            </a:pathLst>
          </a:custGeom>
        </p:spPr>
      </p:pic>
      <p:sp>
        <p:nvSpPr>
          <p:cNvPr id="7" name="Text Placeholder 6">
            <a:extLst>
              <a:ext uri="{FF2B5EF4-FFF2-40B4-BE49-F238E27FC236}">
                <a16:creationId xmlns:a16="http://schemas.microsoft.com/office/drawing/2014/main" id="{338EE2AC-0061-FA6B-EE56-98F48CE2F053}"/>
              </a:ext>
            </a:extLst>
          </p:cNvPr>
          <p:cNvSpPr>
            <a:spLocks noGrp="1"/>
          </p:cNvSpPr>
          <p:nvPr>
            <p:ph type="body" sz="quarter" idx="11" hasCustomPrompt="1"/>
          </p:nvPr>
        </p:nvSpPr>
        <p:spPr>
          <a:xfrm>
            <a:off x="3202732" y="2981468"/>
            <a:ext cx="1000056" cy="880047"/>
          </a:xfrm>
          <a:custGeom>
            <a:avLst/>
            <a:gdLst>
              <a:gd name="connsiteX0" fmla="*/ 133668 w 564394"/>
              <a:gd name="connsiteY0" fmla="*/ 532 h 499689"/>
              <a:gd name="connsiteX1" fmla="*/ 391049 w 564394"/>
              <a:gd name="connsiteY1" fmla="*/ 75418 h 499689"/>
              <a:gd name="connsiteX2" fmla="*/ 564394 w 564394"/>
              <a:gd name="connsiteY2" fmla="*/ 300009 h 499689"/>
              <a:gd name="connsiteX3" fmla="*/ 114454 w 564394"/>
              <a:gd name="connsiteY3" fmla="*/ 475852 h 499689"/>
              <a:gd name="connsiteX4" fmla="*/ 60028 w 564394"/>
              <a:gd name="connsiteY4" fmla="*/ 29016 h 499689"/>
              <a:gd name="connsiteX5" fmla="*/ 133668 w 564394"/>
              <a:gd name="connsiteY5" fmla="*/ 532 h 49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394" h="499689">
                <a:moveTo>
                  <a:pt x="133668" y="532"/>
                </a:moveTo>
                <a:cubicBezTo>
                  <a:pt x="222719" y="-5781"/>
                  <a:pt x="345632" y="45612"/>
                  <a:pt x="391049" y="75418"/>
                </a:cubicBezTo>
                <a:cubicBezTo>
                  <a:pt x="451606" y="115083"/>
                  <a:pt x="564394" y="192596"/>
                  <a:pt x="564394" y="300009"/>
                </a:cubicBezTo>
                <a:cubicBezTo>
                  <a:pt x="564394" y="399323"/>
                  <a:pt x="339121" y="560707"/>
                  <a:pt x="114454" y="475852"/>
                </a:cubicBezTo>
                <a:cubicBezTo>
                  <a:pt x="-45569" y="415370"/>
                  <a:pt x="-12111" y="100549"/>
                  <a:pt x="60028" y="29016"/>
                </a:cubicBezTo>
                <a:cubicBezTo>
                  <a:pt x="78063" y="11152"/>
                  <a:pt x="103984" y="2636"/>
                  <a:pt x="133668" y="532"/>
                </a:cubicBezTo>
                <a:close/>
              </a:path>
            </a:pathLst>
          </a:custGeom>
          <a:solidFill>
            <a:srgbClr val="D49F45"/>
          </a:solidFill>
        </p:spPr>
        <p:txBody>
          <a:bodyPr wrap="square" lIns="0" tIns="64800" rIns="64800" bIns="0" anchor="ctr">
            <a:noAutofit/>
          </a:bodyPr>
          <a:lstStyle>
            <a:lvl1pPr marL="0" indent="0" algn="ctr">
              <a:lnSpc>
                <a:spcPct val="100000"/>
              </a:lnSpc>
              <a:spcBef>
                <a:spcPts val="0"/>
              </a:spcBef>
              <a:buNone/>
              <a:defRPr sz="3600" b="0" cap="all" spc="0" baseline="0">
                <a:solidFill>
                  <a:schemeClr val="bg1"/>
                </a:solidFill>
                <a:latin typeface="+mj-lt"/>
              </a:defRPr>
            </a:lvl1pPr>
          </a:lstStyle>
          <a:p>
            <a:pPr lvl="0"/>
            <a:r>
              <a:rPr lang="fr-FR" dirty="0"/>
              <a:t>##</a:t>
            </a:r>
          </a:p>
        </p:txBody>
      </p:sp>
      <p:sp>
        <p:nvSpPr>
          <p:cNvPr id="8" name="Text Placeholder 8">
            <a:extLst>
              <a:ext uri="{FF2B5EF4-FFF2-40B4-BE49-F238E27FC236}">
                <a16:creationId xmlns:a16="http://schemas.microsoft.com/office/drawing/2014/main" id="{A05E220C-0BA4-B61B-F6F7-E96C7AEF7262}"/>
              </a:ext>
            </a:extLst>
          </p:cNvPr>
          <p:cNvSpPr>
            <a:spLocks noGrp="1"/>
          </p:cNvSpPr>
          <p:nvPr>
            <p:ph type="body" sz="quarter" idx="12" hasCustomPrompt="1"/>
          </p:nvPr>
        </p:nvSpPr>
        <p:spPr>
          <a:xfrm>
            <a:off x="4698708" y="2048530"/>
            <a:ext cx="3860128" cy="307777"/>
          </a:xfrm>
          <a:prstGeom prst="rect">
            <a:avLst/>
          </a:prstGeom>
        </p:spPr>
        <p:txBody>
          <a:bodyPr lIns="0" tIns="0" rIns="0" bIns="0" anchor="b">
            <a:noAutofit/>
          </a:bodyPr>
          <a:lstStyle>
            <a:lvl1pPr marL="0" indent="0" algn="ctr">
              <a:lnSpc>
                <a:spcPct val="100000"/>
              </a:lnSpc>
              <a:spcBef>
                <a:spcPts val="0"/>
              </a:spcBef>
              <a:buNone/>
              <a:defRPr sz="2000" cap="all" spc="0" baseline="0">
                <a:solidFill>
                  <a:schemeClr val="accent1"/>
                </a:solidFill>
              </a:defRPr>
            </a:lvl1pPr>
          </a:lstStyle>
          <a:p>
            <a:pPr lvl="0"/>
            <a:r>
              <a:rPr lang="fr-FR" dirty="0"/>
              <a:t>CECI EST LE TITRE DE LA </a:t>
            </a:r>
          </a:p>
        </p:txBody>
      </p:sp>
      <p:sp>
        <p:nvSpPr>
          <p:cNvPr id="9" name="Title 6">
            <a:extLst>
              <a:ext uri="{FF2B5EF4-FFF2-40B4-BE49-F238E27FC236}">
                <a16:creationId xmlns:a16="http://schemas.microsoft.com/office/drawing/2014/main" id="{F95119BC-1B5C-B4C5-2BBF-27D2AE168978}"/>
              </a:ext>
            </a:extLst>
          </p:cNvPr>
          <p:cNvSpPr>
            <a:spLocks noGrp="1"/>
          </p:cNvSpPr>
          <p:nvPr>
            <p:ph type="title" hasCustomPrompt="1"/>
          </p:nvPr>
        </p:nvSpPr>
        <p:spPr>
          <a:xfrm>
            <a:off x="4698708" y="2356307"/>
            <a:ext cx="3860128" cy="738664"/>
          </a:xfrm>
          <a:prstGeom prst="rect">
            <a:avLst/>
          </a:prstGeom>
        </p:spPr>
        <p:txBody>
          <a:bodyPr lIns="0" tIns="0" rIns="0" bIns="0" anchor="t">
            <a:noAutofit/>
          </a:bodyPr>
          <a:lstStyle>
            <a:lvl1pPr algn="ctr">
              <a:lnSpc>
                <a:spcPct val="100000"/>
              </a:lnSpc>
              <a:defRPr sz="4800" cap="all" baseline="0">
                <a:solidFill>
                  <a:srgbClr val="D49F45"/>
                </a:solidFill>
              </a:defRPr>
            </a:lvl1pPr>
          </a:lstStyle>
          <a:p>
            <a:r>
              <a:rPr lang="fr-FR" dirty="0"/>
              <a:t>section</a:t>
            </a:r>
          </a:p>
        </p:txBody>
      </p:sp>
    </p:spTree>
    <p:extLst>
      <p:ext uri="{BB962C8B-B14F-4D97-AF65-F5344CB8AC3E}">
        <p14:creationId xmlns:p14="http://schemas.microsoft.com/office/powerpoint/2010/main" val="3072213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2.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722933"/>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939029"/>
      </p:ext>
    </p:extLst>
  </p:cSld>
  <p:clrMap bg1="lt1" tx1="dk1" bg2="lt2" tx2="dk2" accent1="accent1" accent2="accent2" accent3="accent3" accent4="accent4" accent5="accent5" accent6="accent6" hlink="hlink" folHlink="folHlink"/>
  <p:sldLayoutIdLst>
    <p:sldLayoutId id="2147483769" r:id="rId1"/>
    <p:sldLayoutId id="214748377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223975"/>
      </p:ext>
    </p:extLst>
  </p:cSld>
  <p:clrMap bg1="lt1" tx1="dk1" bg2="lt2" tx2="dk2" accent1="accent1" accent2="accent2" accent3="accent3" accent4="accent4" accent5="accent5" accent6="accent6" hlink="hlink" folHlink="folHlink"/>
  <p:sldLayoutIdLst>
    <p:sldLayoutId id="2147483756" r:id="rId1"/>
    <p:sldLayoutId id="2147483757"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824755"/>
      </p:ext>
    </p:extLst>
  </p:cSld>
  <p:clrMap bg1="lt1" tx1="dk1" bg2="lt2" tx2="dk2" accent1="accent1" accent2="accent2" accent3="accent3" accent4="accent4" accent5="accent5" accent6="accent6" hlink="hlink" folHlink="folHlink"/>
  <p:sldLayoutIdLst>
    <p:sldLayoutId id="2147483772" r:id="rId1"/>
    <p:sldLayoutId id="214748377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651771"/>
      </p:ext>
    </p:extLst>
  </p:cSld>
  <p:clrMap bg1="lt1" tx1="dk1" bg2="lt2" tx2="dk2" accent1="accent1" accent2="accent2" accent3="accent3" accent4="accent4" accent5="accent5" accent6="accent6" hlink="hlink" folHlink="folHlink"/>
  <p:sldLayoutIdLst>
    <p:sldLayoutId id="214748377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836468"/>
      </p:ext>
    </p:extLst>
  </p:cSld>
  <p:clrMap bg1="lt1" tx1="dk1" bg2="lt2" tx2="dk2" accent1="accent1" accent2="accent2" accent3="accent3" accent4="accent4" accent5="accent5" accent6="accent6" hlink="hlink" folHlink="folHlink"/>
  <p:sldLayoutIdLst>
    <p:sldLayoutId id="2147483777" r:id="rId1"/>
    <p:sldLayoutId id="2147483778"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014786"/>
      </p:ext>
    </p:extLst>
  </p:cSld>
  <p:clrMap bg1="lt1" tx1="dk1" bg2="lt2" tx2="dk2" accent1="accent1" accent2="accent2" accent3="accent3" accent4="accent4" accent5="accent5" accent6="accent6" hlink="hlink" folHlink="folHlink"/>
  <p:sldLayoutIdLst>
    <p:sldLayoutId id="2147483730" r:id="rId1"/>
    <p:sldLayoutId id="2147483729"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0231458"/>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9169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36700"/>
      </p:ext>
    </p:extLst>
  </p:cSld>
  <p:clrMap bg1="lt1" tx1="dk1" bg2="lt2" tx2="dk2" accent1="accent1" accent2="accent2" accent3="accent3" accent4="accent4" accent5="accent5" accent6="accent6" hlink="hlink" folHlink="folHlink"/>
  <p:sldLayoutIdLst>
    <p:sldLayoutId id="2147483746" r:id="rId1"/>
    <p:sldLayoutId id="2147483744" r:id="rId2"/>
    <p:sldLayoutId id="2147483747" r:id="rId3"/>
    <p:sldLayoutId id="2147483745" r:id="rId4"/>
    <p:sldLayoutId id="2147483758"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960213"/>
      </p:ext>
    </p:extLst>
  </p:cSld>
  <p:clrMap bg1="lt1" tx1="dk1" bg2="lt2" tx2="dk2" accent1="accent1" accent2="accent2" accent3="accent3" accent4="accent4" accent5="accent5" accent6="accent6" hlink="hlink" folHlink="folHlink"/>
  <p:sldLayoutIdLst>
    <p:sldLayoutId id="2147483749" r:id="rId1"/>
    <p:sldLayoutId id="2147483750"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897217"/>
      </p:ext>
    </p:extLst>
  </p:cSld>
  <p:clrMap bg1="lt1" tx1="dk1" bg2="lt2" tx2="dk2" accent1="accent1" accent2="accent2" accent3="accent3" accent4="accent4" accent5="accent5" accent6="accent6" hlink="hlink" folHlink="folHlink"/>
  <p:sldLayoutIdLst>
    <p:sldLayoutId id="2147483753" r:id="rId1"/>
    <p:sldLayoutId id="2147483752" r:id="rId2"/>
    <p:sldLayoutId id="2147483754"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63926"/>
      </p:ext>
    </p:extLst>
  </p:cSld>
  <p:clrMap bg1="lt1" tx1="dk1" bg2="lt2" tx2="dk2" accent1="accent1" accent2="accent2" accent3="accent3" accent4="accent4" accent5="accent5" accent6="accent6" hlink="hlink" folHlink="folHlink"/>
  <p:sldLayoutIdLst>
    <p:sldLayoutId id="2147483761" r:id="rId1"/>
    <p:sldLayoutId id="2147483760" r:id="rId2"/>
    <p:sldLayoutId id="2147483762"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819796"/>
      </p:ext>
    </p:extLst>
  </p:cSld>
  <p:clrMap bg1="lt1" tx1="dk1" bg2="lt2" tx2="dk2" accent1="accent1" accent2="accent2" accent3="accent3" accent4="accent4" accent5="accent5" accent6="accent6" hlink="hlink" folHlink="folHlink"/>
  <p:sldLayoutIdLst>
    <p:sldLayoutId id="2147483764" r:id="rId1"/>
    <p:sldLayoutId id="21474837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180783"/>
      </p:ext>
    </p:extLst>
  </p:cSld>
  <p:clrMap bg1="lt1" tx1="dk1" bg2="lt2" tx2="dk2" accent1="accent1" accent2="accent2" accent3="accent3" accent4="accent4" accent5="accent5" accent6="accent6" hlink="hlink" folHlink="folHlink"/>
  <p:sldLayoutIdLst>
    <p:sldLayoutId id="214748376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s://www.ffnatation.fr/formation-continue-des-bf-msn"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mailto:enf@ffnatation.fr" TargetMode="External"/><Relationship Id="rId2" Type="http://schemas.openxmlformats.org/officeDocument/2006/relationships/hyperlink" Target="https://www.aisanceaquatique.fr/preventiondesnoyades/intervenant/"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reseau.federal@ffnatation.fr" TargetMode="External"/><Relationship Id="rId2" Type="http://schemas.openxmlformats.org/officeDocument/2006/relationships/hyperlink" Target="https://www.ffnatation.fr/le-dispositif-de-labellisation-federale"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60C49-4797-B1F9-25F6-2A4043F0C9D9}"/>
              </a:ext>
            </a:extLst>
          </p:cNvPr>
          <p:cNvSpPr>
            <a:spLocks noGrp="1"/>
          </p:cNvSpPr>
          <p:nvPr>
            <p:ph type="title"/>
          </p:nvPr>
        </p:nvSpPr>
        <p:spPr/>
        <p:txBody>
          <a:bodyPr/>
          <a:lstStyle/>
          <a:p>
            <a:r>
              <a:rPr lang="fr-FR" dirty="0"/>
              <a:t>WEBINAIRE Clubs</a:t>
            </a:r>
            <a:br>
              <a:rPr lang="fr-FR" dirty="0"/>
            </a:br>
            <a:r>
              <a:rPr lang="fr-FR" dirty="0"/>
              <a:t>labellisation fédérale</a:t>
            </a:r>
          </a:p>
        </p:txBody>
      </p:sp>
      <p:sp>
        <p:nvSpPr>
          <p:cNvPr id="3" name="Text Placeholder 2">
            <a:extLst>
              <a:ext uri="{FF2B5EF4-FFF2-40B4-BE49-F238E27FC236}">
                <a16:creationId xmlns:a16="http://schemas.microsoft.com/office/drawing/2014/main" id="{606E8DA4-6655-1297-8980-812D748AA5B1}"/>
              </a:ext>
            </a:extLst>
          </p:cNvPr>
          <p:cNvSpPr>
            <a:spLocks noGrp="1"/>
          </p:cNvSpPr>
          <p:nvPr>
            <p:ph type="body" sz="quarter" idx="10"/>
          </p:nvPr>
        </p:nvSpPr>
        <p:spPr/>
        <p:txBody>
          <a:bodyPr/>
          <a:lstStyle/>
          <a:p>
            <a:r>
              <a:rPr lang="fr-FR" dirty="0"/>
              <a:t>18/06/2026</a:t>
            </a:r>
          </a:p>
        </p:txBody>
      </p:sp>
    </p:spTree>
    <p:extLst>
      <p:ext uri="{BB962C8B-B14F-4D97-AF65-F5344CB8AC3E}">
        <p14:creationId xmlns:p14="http://schemas.microsoft.com/office/powerpoint/2010/main" val="251100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906D1-38BB-3A90-3D53-31A81B2AE81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DB11576-8568-513D-0254-DBBAB1653CFD}"/>
              </a:ext>
            </a:extLst>
          </p:cNvPr>
          <p:cNvSpPr>
            <a:spLocks noGrp="1"/>
          </p:cNvSpPr>
          <p:nvPr>
            <p:ph type="title"/>
          </p:nvPr>
        </p:nvSpPr>
        <p:spPr/>
        <p:txBody>
          <a:bodyPr/>
          <a:lstStyle/>
          <a:p>
            <a:r>
              <a:rPr lang="fr-FR" dirty="0"/>
              <a:t>Comment faire une demande ?</a:t>
            </a:r>
          </a:p>
        </p:txBody>
      </p:sp>
      <p:sp>
        <p:nvSpPr>
          <p:cNvPr id="5" name="Espace réservé du texte 4">
            <a:extLst>
              <a:ext uri="{FF2B5EF4-FFF2-40B4-BE49-F238E27FC236}">
                <a16:creationId xmlns:a16="http://schemas.microsoft.com/office/drawing/2014/main" id="{01C1983B-0774-654B-2FDA-A5FF809A3EFB}"/>
              </a:ext>
            </a:extLst>
          </p:cNvPr>
          <p:cNvSpPr>
            <a:spLocks noGrp="1"/>
          </p:cNvSpPr>
          <p:nvPr>
            <p:ph type="body" sz="quarter" idx="44"/>
          </p:nvPr>
        </p:nvSpPr>
        <p:spPr>
          <a:xfrm>
            <a:off x="538417" y="1209822"/>
            <a:ext cx="6010487" cy="3362178"/>
          </a:xfrm>
        </p:spPr>
        <p:txBody>
          <a:bodyPr/>
          <a:lstStyle/>
          <a:p>
            <a:pPr marL="172800" indent="-171450">
              <a:buClr>
                <a:srgbClr val="0090D4"/>
              </a:buClr>
              <a:buSzPct val="100000"/>
              <a:buFont typeface="Arial" panose="020B0604020202020204" pitchFamily="34" charset="0"/>
              <a:buChar char="•"/>
            </a:pPr>
            <a:r>
              <a:rPr lang="fr-FR" sz="1050" dirty="0"/>
              <a:t>Une application extranat dédiée automatisant au maximum les campagnes</a:t>
            </a:r>
          </a:p>
          <a:p>
            <a:pPr marL="345600" lvl="1">
              <a:buClr>
                <a:srgbClr val="0090D4"/>
              </a:buClr>
              <a:buSzPct val="100000"/>
            </a:pPr>
            <a:r>
              <a:rPr lang="fr-FR" sz="950" dirty="0"/>
              <a:t>Un profil club : saisie de la demande de labellisation et consultation du résultat</a:t>
            </a:r>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r>
              <a:rPr lang="fr-FR" sz="1050" dirty="0"/>
              <a:t>Les calculs se font uniquement d’après les informations inscrites dans les bases de données extranat, sur la saison n-1 de la saison de lancement de la campagne.</a:t>
            </a:r>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r>
              <a:rPr lang="fr-FR" sz="1050" dirty="0"/>
              <a:t>Les documents nécessaires et à téléverser  :</a:t>
            </a:r>
          </a:p>
          <a:p>
            <a:pPr marL="345600" lvl="1">
              <a:buClr>
                <a:srgbClr val="0090D4"/>
              </a:buClr>
              <a:buSzPct val="100000"/>
            </a:pPr>
            <a:r>
              <a:rPr lang="fr-FR" sz="950" dirty="0"/>
              <a:t>Attestation 100 % licences signée du président</a:t>
            </a:r>
          </a:p>
          <a:p>
            <a:pPr marL="345600" lvl="1">
              <a:buClr>
                <a:srgbClr val="0090D4"/>
              </a:buClr>
              <a:buSzPct val="100000"/>
            </a:pPr>
            <a:r>
              <a:rPr lang="fr-FR" sz="950" dirty="0"/>
              <a:t>Charte Fédérale de Développement Durable signée du président</a:t>
            </a:r>
          </a:p>
          <a:p>
            <a:pPr marL="345600" lvl="1">
              <a:buClr>
                <a:srgbClr val="0090D4"/>
              </a:buClr>
              <a:buSzPct val="100000"/>
            </a:pPr>
            <a:r>
              <a:rPr lang="fr-FR" sz="950" dirty="0"/>
              <a:t>Projet de développement du club</a:t>
            </a:r>
          </a:p>
          <a:p>
            <a:pPr marL="345600" lvl="1">
              <a:buClr>
                <a:srgbClr val="0090D4"/>
              </a:buClr>
              <a:buSzPct val="100000"/>
            </a:pPr>
            <a:r>
              <a:rPr lang="fr-FR" sz="950" dirty="0"/>
              <a:t>Compte de résultats approuvés à la dernière AG</a:t>
            </a:r>
          </a:p>
          <a:p>
            <a:pPr marL="345600" lvl="1">
              <a:buClr>
                <a:srgbClr val="0090D4"/>
              </a:buClr>
              <a:buSzPct val="100000"/>
            </a:pPr>
            <a:endParaRPr lang="fr-FR" sz="950" dirty="0"/>
          </a:p>
          <a:p>
            <a:pPr marL="345600" lvl="1">
              <a:buClr>
                <a:srgbClr val="0090D4"/>
              </a:buClr>
              <a:buSzPct val="100000"/>
            </a:pPr>
            <a:r>
              <a:rPr lang="fr-FR" sz="950" dirty="0"/>
              <a:t>Attestation pour les diplômés Aisance Aquatique</a:t>
            </a:r>
          </a:p>
          <a:p>
            <a:pPr marL="345600" lvl="1">
              <a:buClr>
                <a:srgbClr val="0090D4"/>
              </a:buClr>
              <a:buSzPct val="100000"/>
            </a:pPr>
            <a:r>
              <a:rPr lang="fr-FR" sz="950" dirty="0"/>
              <a:t>Attestation d’éducateurs formées en Plongeon</a:t>
            </a:r>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r>
              <a:rPr lang="fr-FR" sz="1050" dirty="0"/>
              <a:t>Pour valider la demande, le dossier doit être certifié.</a:t>
            </a:r>
          </a:p>
          <a:p>
            <a:pPr marL="1350">
              <a:buClr>
                <a:srgbClr val="0090D4"/>
              </a:buClr>
              <a:buSzPct val="100000"/>
              <a:buNone/>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p:txBody>
      </p:sp>
      <p:pic>
        <p:nvPicPr>
          <p:cNvPr id="4" name="Image 3">
            <a:extLst>
              <a:ext uri="{FF2B5EF4-FFF2-40B4-BE49-F238E27FC236}">
                <a16:creationId xmlns:a16="http://schemas.microsoft.com/office/drawing/2014/main" id="{101785C4-ECA3-BCA4-116E-6CA307FDAF2D}"/>
              </a:ext>
            </a:extLst>
          </p:cNvPr>
          <p:cNvPicPr>
            <a:picLocks noChangeAspect="1"/>
          </p:cNvPicPr>
          <p:nvPr/>
        </p:nvPicPr>
        <p:blipFill>
          <a:blip r:embed="rId2"/>
          <a:stretch>
            <a:fillRect/>
          </a:stretch>
        </p:blipFill>
        <p:spPr>
          <a:xfrm>
            <a:off x="6548904" y="1218615"/>
            <a:ext cx="1817527" cy="2476714"/>
          </a:xfrm>
          <a:prstGeom prst="rect">
            <a:avLst/>
          </a:prstGeom>
        </p:spPr>
      </p:pic>
      <p:sp>
        <p:nvSpPr>
          <p:cNvPr id="2" name="Ellipse 1">
            <a:extLst>
              <a:ext uri="{FF2B5EF4-FFF2-40B4-BE49-F238E27FC236}">
                <a16:creationId xmlns:a16="http://schemas.microsoft.com/office/drawing/2014/main" id="{7DAA7C72-AA52-B046-4ABE-7E968C69DC59}"/>
              </a:ext>
            </a:extLst>
          </p:cNvPr>
          <p:cNvSpPr/>
          <p:nvPr/>
        </p:nvSpPr>
        <p:spPr>
          <a:xfrm>
            <a:off x="7322234" y="2293034"/>
            <a:ext cx="724486" cy="675249"/>
          </a:xfrm>
          <a:prstGeom prst="ellipse">
            <a:avLst/>
          </a:prstGeom>
          <a:noFill/>
          <a:ln w="57150" cap="flat">
            <a:solidFill>
              <a:srgbClr val="FF0000"/>
            </a:solidFill>
            <a:prstDash val="solid"/>
            <a:miter/>
          </a:ln>
        </p:spPr>
        <p:txBody>
          <a:bodyPr wrap="square" rtlCol="0" anchor="ctr">
            <a:noAutofit/>
          </a:bodyPr>
          <a:lstStyle/>
          <a:p>
            <a:pPr marL="0" marR="0" indent="0" algn="l" defTabSz="914400" eaLnBrk="1" fontAlgn="auto" latinLnBrk="0" hangingPunct="1">
              <a:lnSpc>
                <a:spcPct val="100000"/>
              </a:lnSpc>
              <a:spcBef>
                <a:spcPts val="0"/>
              </a:spcBef>
              <a:spcAft>
                <a:spcPts val="0"/>
              </a:spcAft>
              <a:buClrTx/>
              <a:buSzTx/>
              <a:buFontTx/>
              <a:buNone/>
              <a:tabLst/>
            </a:pPr>
            <a:endParaRPr kumimoji="0" lang="fr-FR" sz="1800" b="0" i="0" u="none" strike="noStrike" kern="0" cap="none" spc="0" normalizeH="0" baseline="0" noProof="1">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3743696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77E60-ED67-E49A-D3D8-EAE868764769}"/>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590766-D400-D734-1011-6E3734D9E624}"/>
              </a:ext>
            </a:extLst>
          </p:cNvPr>
          <p:cNvSpPr>
            <a:spLocks noGrp="1"/>
          </p:cNvSpPr>
          <p:nvPr>
            <p:ph type="body" sz="quarter" idx="10"/>
          </p:nvPr>
        </p:nvSpPr>
        <p:spPr/>
        <p:txBody>
          <a:bodyPr/>
          <a:lstStyle/>
          <a:p>
            <a:endParaRPr lang="fr-FR" dirty="0"/>
          </a:p>
        </p:txBody>
      </p:sp>
      <p:sp>
        <p:nvSpPr>
          <p:cNvPr id="3" name="Titre 2">
            <a:extLst>
              <a:ext uri="{FF2B5EF4-FFF2-40B4-BE49-F238E27FC236}">
                <a16:creationId xmlns:a16="http://schemas.microsoft.com/office/drawing/2014/main" id="{32BE1A5E-2F57-4E0E-2E00-27C11873BEF4}"/>
              </a:ext>
            </a:extLst>
          </p:cNvPr>
          <p:cNvSpPr>
            <a:spLocks noGrp="1"/>
          </p:cNvSpPr>
          <p:nvPr>
            <p:ph type="title"/>
          </p:nvPr>
        </p:nvSpPr>
        <p:spPr/>
        <p:txBody>
          <a:bodyPr/>
          <a:lstStyle/>
          <a:p>
            <a:r>
              <a:rPr lang="fr-FR" dirty="0"/>
              <a:t>Points d’attention</a:t>
            </a:r>
          </a:p>
        </p:txBody>
      </p:sp>
      <p:sp>
        <p:nvSpPr>
          <p:cNvPr id="4" name="Espace réservé du texte 3">
            <a:extLst>
              <a:ext uri="{FF2B5EF4-FFF2-40B4-BE49-F238E27FC236}">
                <a16:creationId xmlns:a16="http://schemas.microsoft.com/office/drawing/2014/main" id="{A6401220-9D9A-426A-775F-4362884499F3}"/>
              </a:ext>
            </a:extLst>
          </p:cNvPr>
          <p:cNvSpPr>
            <a:spLocks noGrp="1"/>
          </p:cNvSpPr>
          <p:nvPr>
            <p:ph type="body" sz="quarter" idx="43"/>
          </p:nvPr>
        </p:nvSpPr>
        <p:spPr/>
        <p:txBody>
          <a:bodyPr/>
          <a:lstStyle/>
          <a:p>
            <a:r>
              <a:rPr lang="fr-FR" dirty="0"/>
              <a:t>EXTRANAT</a:t>
            </a:r>
          </a:p>
        </p:txBody>
      </p:sp>
      <p:sp>
        <p:nvSpPr>
          <p:cNvPr id="5" name="Espace réservé du texte 4">
            <a:extLst>
              <a:ext uri="{FF2B5EF4-FFF2-40B4-BE49-F238E27FC236}">
                <a16:creationId xmlns:a16="http://schemas.microsoft.com/office/drawing/2014/main" id="{50F2F9F1-4629-882A-5829-4CEA715DCAFB}"/>
              </a:ext>
            </a:extLst>
          </p:cNvPr>
          <p:cNvSpPr>
            <a:spLocks noGrp="1"/>
          </p:cNvSpPr>
          <p:nvPr>
            <p:ph type="body" sz="quarter" idx="44"/>
          </p:nvPr>
        </p:nvSpPr>
        <p:spPr/>
        <p:txBody>
          <a:bodyPr/>
          <a:lstStyle/>
          <a:p>
            <a:pPr marL="229950" indent="-228600">
              <a:buClr>
                <a:srgbClr val="0090D4"/>
              </a:buClr>
              <a:buSzPct val="100000"/>
              <a:buFont typeface="Arial" panose="020B0604020202020204" pitchFamily="34" charset="0"/>
              <a:buChar char="•"/>
            </a:pPr>
            <a:r>
              <a:rPr lang="fr-FR" sz="1050" dirty="0"/>
              <a:t>Les indicateurs sont vérifiés grâce à la revue des données du club présentes dans extranat.</a:t>
            </a:r>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r>
              <a:rPr lang="fr-FR" sz="1050" dirty="0"/>
              <a:t>Données non présentes = non prises en compte.</a:t>
            </a:r>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r>
              <a:rPr lang="fr-FR" sz="1050" dirty="0"/>
              <a:t>Informations de la saison précédente prises en compte. </a:t>
            </a:r>
          </a:p>
          <a:p>
            <a:pPr marL="229950" indent="-228600">
              <a:buClr>
                <a:srgbClr val="0090D4"/>
              </a:buClr>
              <a:buSzPct val="100000"/>
              <a:buFont typeface="Arial" panose="020B0604020202020204" pitchFamily="34" charset="0"/>
              <a:buChar char="•"/>
            </a:pPr>
            <a:endParaRPr lang="fr-FR" sz="850" dirty="0"/>
          </a:p>
          <a:p>
            <a:pPr marL="575550" lvl="2" indent="-228600">
              <a:buClr>
                <a:srgbClr val="0090D4"/>
              </a:buClr>
              <a:buSzPct val="100000"/>
            </a:pPr>
            <a:endParaRPr lang="fr-FR" sz="850" dirty="0"/>
          </a:p>
          <a:p>
            <a:pPr marL="575550" lvl="2" indent="-228600">
              <a:buClr>
                <a:srgbClr val="0090D4"/>
              </a:buClr>
              <a:buSzPct val="100000"/>
            </a:pPr>
            <a:endParaRPr lang="fr-FR" sz="8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p:txBody>
      </p:sp>
    </p:spTree>
    <p:extLst>
      <p:ext uri="{BB962C8B-B14F-4D97-AF65-F5344CB8AC3E}">
        <p14:creationId xmlns:p14="http://schemas.microsoft.com/office/powerpoint/2010/main" val="181807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B9CA9-B6D6-B8BC-98CF-6CF32861D8B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7AAA200-0A3E-7BBD-DC3E-5ECCCB25A3E3}"/>
              </a:ext>
            </a:extLst>
          </p:cNvPr>
          <p:cNvSpPr>
            <a:spLocks noGrp="1"/>
          </p:cNvSpPr>
          <p:nvPr>
            <p:ph type="body" sz="quarter" idx="10"/>
          </p:nvPr>
        </p:nvSpPr>
        <p:spPr/>
        <p:txBody>
          <a:bodyPr/>
          <a:lstStyle/>
          <a:p>
            <a:endParaRPr lang="fr-FR" dirty="0"/>
          </a:p>
        </p:txBody>
      </p:sp>
      <p:sp>
        <p:nvSpPr>
          <p:cNvPr id="3" name="Titre 2">
            <a:extLst>
              <a:ext uri="{FF2B5EF4-FFF2-40B4-BE49-F238E27FC236}">
                <a16:creationId xmlns:a16="http://schemas.microsoft.com/office/drawing/2014/main" id="{28595DEE-AB09-A898-4CFA-14CE39128D5D}"/>
              </a:ext>
            </a:extLst>
          </p:cNvPr>
          <p:cNvSpPr>
            <a:spLocks noGrp="1"/>
          </p:cNvSpPr>
          <p:nvPr>
            <p:ph type="title"/>
          </p:nvPr>
        </p:nvSpPr>
        <p:spPr/>
        <p:txBody>
          <a:bodyPr/>
          <a:lstStyle/>
          <a:p>
            <a:r>
              <a:rPr lang="fr-FR" dirty="0"/>
              <a:t>Points d’attention</a:t>
            </a:r>
          </a:p>
        </p:txBody>
      </p:sp>
      <p:sp>
        <p:nvSpPr>
          <p:cNvPr id="4" name="Espace réservé du texte 3">
            <a:extLst>
              <a:ext uri="{FF2B5EF4-FFF2-40B4-BE49-F238E27FC236}">
                <a16:creationId xmlns:a16="http://schemas.microsoft.com/office/drawing/2014/main" id="{FBA09BD4-7CD7-0635-5DA2-EC29E021AE91}"/>
              </a:ext>
            </a:extLst>
          </p:cNvPr>
          <p:cNvSpPr>
            <a:spLocks noGrp="1"/>
          </p:cNvSpPr>
          <p:nvPr>
            <p:ph type="body" sz="quarter" idx="43"/>
          </p:nvPr>
        </p:nvSpPr>
        <p:spPr/>
        <p:txBody>
          <a:bodyPr/>
          <a:lstStyle/>
          <a:p>
            <a:r>
              <a:rPr lang="fr-FR" dirty="0"/>
              <a:t>Formations continues des encadrants</a:t>
            </a:r>
          </a:p>
        </p:txBody>
      </p:sp>
      <p:sp>
        <p:nvSpPr>
          <p:cNvPr id="5" name="Espace réservé du texte 4">
            <a:extLst>
              <a:ext uri="{FF2B5EF4-FFF2-40B4-BE49-F238E27FC236}">
                <a16:creationId xmlns:a16="http://schemas.microsoft.com/office/drawing/2014/main" id="{66384CC9-030D-AF3F-3D7B-41936E22EBAD}"/>
              </a:ext>
            </a:extLst>
          </p:cNvPr>
          <p:cNvSpPr>
            <a:spLocks noGrp="1"/>
          </p:cNvSpPr>
          <p:nvPr>
            <p:ph type="body" sz="quarter" idx="44"/>
          </p:nvPr>
        </p:nvSpPr>
        <p:spPr/>
        <p:txBody>
          <a:bodyPr/>
          <a:lstStyle/>
          <a:p>
            <a:pPr marL="229950" indent="-228600">
              <a:buClr>
                <a:srgbClr val="0090D4"/>
              </a:buClr>
              <a:buSzPct val="100000"/>
              <a:buFont typeface="Arial" panose="020B0604020202020204" pitchFamily="34" charset="0"/>
              <a:buChar char="•"/>
            </a:pPr>
            <a:r>
              <a:rPr lang="fr-FR" sz="1050" dirty="0"/>
              <a:t>Formations continues à faire enregistrer dans extranat via son ERFAN ou l’INFAN.</a:t>
            </a:r>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r>
              <a:rPr lang="fr-FR" sz="1050" dirty="0"/>
              <a:t>Pour le BF1 à 5, BF NFS, BF EA et le MSN, la formation continue doit être effectuée tous les 2 ans.</a:t>
            </a:r>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r>
              <a:rPr lang="fr-FR" sz="1050" dirty="0"/>
              <a:t>Pour être validé, la formation continue doit comprendre : </a:t>
            </a:r>
          </a:p>
          <a:p>
            <a:pPr marL="402750" lvl="1" indent="-228600">
              <a:buClr>
                <a:srgbClr val="0090D4"/>
              </a:buClr>
              <a:buSzPct val="100000"/>
            </a:pPr>
            <a:r>
              <a:rPr lang="fr-FR" sz="950" dirty="0"/>
              <a:t>3 heures sur une partie « sauvetage et sécurité » : réalisée en piscine avec mise en situation pratique à partir de cas concrets de simulations d’accidents</a:t>
            </a:r>
          </a:p>
          <a:p>
            <a:pPr marL="402750" lvl="1" indent="-228600">
              <a:buClr>
                <a:srgbClr val="0090D4"/>
              </a:buClr>
              <a:buSzPct val="100000"/>
            </a:pPr>
            <a:r>
              <a:rPr lang="fr-FR" sz="950" dirty="0"/>
              <a:t>4 heures sur une partie « connaissances pédagogiques » correspondant au niveau de compétences du Brevet fédéral ou diplôme visé.</a:t>
            </a:r>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r>
              <a:rPr lang="fr-FR" sz="1050" dirty="0"/>
              <a:t>Pour aller plus loin : </a:t>
            </a:r>
            <a:r>
              <a:rPr lang="fr-FR" sz="1050" dirty="0">
                <a:hlinkClick r:id="rId2"/>
              </a:rPr>
              <a:t>https://www.ffnatation.fr/formation-continue-des-bf-msn</a:t>
            </a:r>
            <a:endParaRPr lang="fr-FR" sz="1050" dirty="0"/>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r>
              <a:rPr lang="fr-FR" sz="1050" dirty="0"/>
              <a:t>Pour compter, l’encadrant doit être licencié dans le club (une même personne peut avoir plusieurs licences)</a:t>
            </a:r>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endParaRPr lang="fr-FR" sz="850" dirty="0"/>
          </a:p>
          <a:p>
            <a:pPr marL="575550" lvl="2" indent="-228600">
              <a:buClr>
                <a:srgbClr val="0090D4"/>
              </a:buClr>
              <a:buSzPct val="100000"/>
            </a:pPr>
            <a:endParaRPr lang="fr-FR" sz="850" dirty="0"/>
          </a:p>
          <a:p>
            <a:pPr marL="575550" lvl="2" indent="-228600">
              <a:buClr>
                <a:srgbClr val="0090D4"/>
              </a:buClr>
              <a:buSzPct val="100000"/>
            </a:pPr>
            <a:endParaRPr lang="fr-FR" sz="8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p:txBody>
      </p:sp>
    </p:spTree>
    <p:extLst>
      <p:ext uri="{BB962C8B-B14F-4D97-AF65-F5344CB8AC3E}">
        <p14:creationId xmlns:p14="http://schemas.microsoft.com/office/powerpoint/2010/main" val="130639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6E510-D0B2-C0A8-AA30-6C45BE10A3C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87ED772-24AC-51C7-B773-DCF1176D5892}"/>
              </a:ext>
            </a:extLst>
          </p:cNvPr>
          <p:cNvSpPr>
            <a:spLocks noGrp="1"/>
          </p:cNvSpPr>
          <p:nvPr>
            <p:ph type="title"/>
          </p:nvPr>
        </p:nvSpPr>
        <p:spPr/>
        <p:txBody>
          <a:bodyPr/>
          <a:lstStyle/>
          <a:p>
            <a:r>
              <a:rPr lang="fr-FR" dirty="0"/>
              <a:t>Points d’attention</a:t>
            </a:r>
          </a:p>
        </p:txBody>
      </p:sp>
      <p:sp>
        <p:nvSpPr>
          <p:cNvPr id="4" name="Espace réservé du texte 3">
            <a:extLst>
              <a:ext uri="{FF2B5EF4-FFF2-40B4-BE49-F238E27FC236}">
                <a16:creationId xmlns:a16="http://schemas.microsoft.com/office/drawing/2014/main" id="{8D803678-8D6E-E846-D2D0-6006F0F228AA}"/>
              </a:ext>
            </a:extLst>
          </p:cNvPr>
          <p:cNvSpPr>
            <a:spLocks noGrp="1"/>
          </p:cNvSpPr>
          <p:nvPr>
            <p:ph type="body" sz="quarter" idx="43"/>
          </p:nvPr>
        </p:nvSpPr>
        <p:spPr/>
        <p:txBody>
          <a:bodyPr/>
          <a:lstStyle/>
          <a:p>
            <a:r>
              <a:rPr lang="fr-FR" dirty="0"/>
              <a:t>TESTS du Savoir-nager en sécurité</a:t>
            </a:r>
          </a:p>
        </p:txBody>
      </p:sp>
      <p:sp>
        <p:nvSpPr>
          <p:cNvPr id="5" name="Espace réservé du texte 4">
            <a:extLst>
              <a:ext uri="{FF2B5EF4-FFF2-40B4-BE49-F238E27FC236}">
                <a16:creationId xmlns:a16="http://schemas.microsoft.com/office/drawing/2014/main" id="{52D9C7AA-F8DE-B459-511F-630E5186AAA4}"/>
              </a:ext>
            </a:extLst>
          </p:cNvPr>
          <p:cNvSpPr>
            <a:spLocks noGrp="1"/>
          </p:cNvSpPr>
          <p:nvPr>
            <p:ph type="body" sz="quarter" idx="44"/>
          </p:nvPr>
        </p:nvSpPr>
        <p:spPr/>
        <p:txBody>
          <a:bodyPr/>
          <a:lstStyle/>
          <a:p>
            <a:pPr marL="229950" indent="-228600">
              <a:buClr>
                <a:srgbClr val="0090D4"/>
              </a:buClr>
              <a:buSzPct val="100000"/>
              <a:buFont typeface="Arial" panose="020B0604020202020204" pitchFamily="34" charset="0"/>
              <a:buChar char="•"/>
            </a:pPr>
            <a:r>
              <a:rPr lang="fr-FR" sz="1050" dirty="0"/>
              <a:t>Une plateforme ministérielle pour enregistrer la réussite du test. </a:t>
            </a:r>
          </a:p>
          <a:p>
            <a:pPr marL="1350">
              <a:buClr>
                <a:srgbClr val="0090D4"/>
              </a:buClr>
              <a:buSzPct val="100000"/>
              <a:buNone/>
            </a:pPr>
            <a:endParaRPr lang="fr-FR" sz="1050" dirty="0"/>
          </a:p>
          <a:p>
            <a:pPr marL="402750" lvl="1" indent="-228600">
              <a:buClr>
                <a:srgbClr val="0090D4"/>
              </a:buClr>
              <a:buSzPct val="100000"/>
            </a:pPr>
            <a:r>
              <a:rPr lang="fr-FR" sz="950" dirty="0">
                <a:hlinkClick r:id="rId2"/>
              </a:rPr>
              <a:t>https://www.aisanceaquatique.fr/preventiondesnoyades/intervenant/</a:t>
            </a:r>
            <a:r>
              <a:rPr lang="fr-FR" sz="950" dirty="0"/>
              <a:t> </a:t>
            </a:r>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r>
              <a:rPr lang="fr-FR" sz="1050" dirty="0"/>
              <a:t>Un test non enregistré sur la plateforme = test non connu dans extranat.</a:t>
            </a:r>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r>
              <a:rPr lang="fr-FR" sz="1050" dirty="0"/>
              <a:t>Enregistrement réalisé par l’éducateur sportif, via son compte personnel sur la plateforme.</a:t>
            </a:r>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r>
              <a:rPr lang="fr-FR" sz="1050" dirty="0"/>
              <a:t>Contact FFN : </a:t>
            </a:r>
            <a:r>
              <a:rPr lang="fr-FR" sz="1050" dirty="0">
                <a:hlinkClick r:id="rId3"/>
              </a:rPr>
              <a:t>enf@ffnatation.fr</a:t>
            </a:r>
            <a:r>
              <a:rPr lang="fr-FR" sz="1050" dirty="0"/>
              <a:t> </a:t>
            </a:r>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endParaRPr lang="fr-FR" sz="850" dirty="0"/>
          </a:p>
          <a:p>
            <a:pPr marL="575550" lvl="2" indent="-228600">
              <a:buClr>
                <a:srgbClr val="0090D4"/>
              </a:buClr>
              <a:buSzPct val="100000"/>
            </a:pPr>
            <a:endParaRPr lang="fr-FR" sz="850" dirty="0"/>
          </a:p>
          <a:p>
            <a:pPr marL="575550" lvl="2" indent="-228600">
              <a:buClr>
                <a:srgbClr val="0090D4"/>
              </a:buClr>
              <a:buSzPct val="100000"/>
            </a:pPr>
            <a:endParaRPr lang="fr-FR" sz="8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p:txBody>
      </p:sp>
    </p:spTree>
    <p:extLst>
      <p:ext uri="{BB962C8B-B14F-4D97-AF65-F5344CB8AC3E}">
        <p14:creationId xmlns:p14="http://schemas.microsoft.com/office/powerpoint/2010/main" val="2772763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92D48-2D91-E1CA-5A3C-21EA336632ED}"/>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B00E969-1685-3E4C-A550-EBD07A128722}"/>
              </a:ext>
            </a:extLst>
          </p:cNvPr>
          <p:cNvSpPr>
            <a:spLocks noGrp="1"/>
          </p:cNvSpPr>
          <p:nvPr>
            <p:ph type="title"/>
          </p:nvPr>
        </p:nvSpPr>
        <p:spPr/>
        <p:txBody>
          <a:bodyPr/>
          <a:lstStyle/>
          <a:p>
            <a:r>
              <a:rPr lang="fr-FR" dirty="0"/>
              <a:t>Points d’attention</a:t>
            </a:r>
          </a:p>
        </p:txBody>
      </p:sp>
      <p:sp>
        <p:nvSpPr>
          <p:cNvPr id="4" name="Espace réservé du texte 3">
            <a:extLst>
              <a:ext uri="{FF2B5EF4-FFF2-40B4-BE49-F238E27FC236}">
                <a16:creationId xmlns:a16="http://schemas.microsoft.com/office/drawing/2014/main" id="{72DF8DD0-00E1-CBA1-8E16-A145E2901B01}"/>
              </a:ext>
            </a:extLst>
          </p:cNvPr>
          <p:cNvSpPr>
            <a:spLocks noGrp="1"/>
          </p:cNvSpPr>
          <p:nvPr>
            <p:ph type="body" sz="quarter" idx="43"/>
          </p:nvPr>
        </p:nvSpPr>
        <p:spPr/>
        <p:txBody>
          <a:bodyPr/>
          <a:lstStyle/>
          <a:p>
            <a:r>
              <a:rPr lang="fr-FR" dirty="0"/>
              <a:t>Lien LABELLISATION – Subvention PSF</a:t>
            </a:r>
          </a:p>
        </p:txBody>
      </p:sp>
      <p:sp>
        <p:nvSpPr>
          <p:cNvPr id="5" name="Espace réservé du texte 4">
            <a:extLst>
              <a:ext uri="{FF2B5EF4-FFF2-40B4-BE49-F238E27FC236}">
                <a16:creationId xmlns:a16="http://schemas.microsoft.com/office/drawing/2014/main" id="{8006A314-78BD-A576-19C4-BD33614542E5}"/>
              </a:ext>
            </a:extLst>
          </p:cNvPr>
          <p:cNvSpPr>
            <a:spLocks noGrp="1"/>
          </p:cNvSpPr>
          <p:nvPr>
            <p:ph type="body" sz="quarter" idx="44"/>
          </p:nvPr>
        </p:nvSpPr>
        <p:spPr/>
        <p:txBody>
          <a:bodyPr/>
          <a:lstStyle/>
          <a:p>
            <a:pPr marL="229950" indent="-228600">
              <a:buClr>
                <a:srgbClr val="0090D4"/>
              </a:buClr>
              <a:buSzPct val="100000"/>
              <a:buFont typeface="Arial" panose="020B0604020202020204" pitchFamily="34" charset="0"/>
              <a:buChar char="•"/>
            </a:pPr>
            <a:r>
              <a:rPr lang="fr-FR" sz="1050" dirty="0"/>
              <a:t>Avoir fait une demande de Labellisation est un prérequis à l’éligibilité à la subvention PSF, peu importe le résultat final</a:t>
            </a:r>
          </a:p>
          <a:p>
            <a:pPr marL="1350">
              <a:buClr>
                <a:srgbClr val="0090D4"/>
              </a:buClr>
              <a:buSzPct val="100000"/>
              <a:buNone/>
            </a:pPr>
            <a:endParaRPr lang="fr-FR" sz="1050" dirty="0"/>
          </a:p>
          <a:p>
            <a:pPr marL="229950" indent="-228600">
              <a:buClr>
                <a:srgbClr val="0090D4"/>
              </a:buClr>
              <a:buSzPct val="100000"/>
              <a:buFont typeface="Arial" panose="020B0604020202020204" pitchFamily="34" charset="0"/>
              <a:buChar char="•"/>
            </a:pPr>
            <a:r>
              <a:rPr lang="fr-FR" sz="1050" dirty="0"/>
              <a:t>Il s’agit d’avoir fait une demande, et d’avoir certifié son dossier</a:t>
            </a:r>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r>
              <a:rPr lang="fr-FR" sz="1050" dirty="0"/>
              <a:t>Le résultat final (attribution ou non d’un label) n’est pas pris en compte</a:t>
            </a:r>
          </a:p>
          <a:p>
            <a:pPr marL="1350">
              <a:buClr>
                <a:srgbClr val="0090D4"/>
              </a:buClr>
              <a:buSzPct val="100000"/>
              <a:buNone/>
            </a:pPr>
            <a:endParaRPr lang="fr-FR" sz="1050" dirty="0"/>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endParaRPr lang="fr-FR" sz="850" dirty="0"/>
          </a:p>
          <a:p>
            <a:pPr marL="575550" lvl="2" indent="-228600">
              <a:buClr>
                <a:srgbClr val="0090D4"/>
              </a:buClr>
              <a:buSzPct val="100000"/>
            </a:pPr>
            <a:endParaRPr lang="fr-FR" sz="850" dirty="0"/>
          </a:p>
          <a:p>
            <a:pPr marL="575550" lvl="2" indent="-228600">
              <a:buClr>
                <a:srgbClr val="0090D4"/>
              </a:buClr>
              <a:buSzPct val="100000"/>
            </a:pPr>
            <a:endParaRPr lang="fr-FR" sz="8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p:txBody>
      </p:sp>
    </p:spTree>
    <p:extLst>
      <p:ext uri="{BB962C8B-B14F-4D97-AF65-F5344CB8AC3E}">
        <p14:creationId xmlns:p14="http://schemas.microsoft.com/office/powerpoint/2010/main" val="405951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3CD5-96EB-47E7-792A-33EA650C989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FA2E675-B95C-4F3E-46E1-62711A58D024}"/>
              </a:ext>
            </a:extLst>
          </p:cNvPr>
          <p:cNvSpPr>
            <a:spLocks noGrp="1"/>
          </p:cNvSpPr>
          <p:nvPr>
            <p:ph type="title"/>
          </p:nvPr>
        </p:nvSpPr>
        <p:spPr/>
        <p:txBody>
          <a:bodyPr/>
          <a:lstStyle/>
          <a:p>
            <a:r>
              <a:rPr lang="fr-FR" dirty="0"/>
              <a:t>La prochaine campagne</a:t>
            </a:r>
          </a:p>
        </p:txBody>
      </p:sp>
      <p:sp>
        <p:nvSpPr>
          <p:cNvPr id="8" name="Espace réservé du texte 7">
            <a:extLst>
              <a:ext uri="{FF2B5EF4-FFF2-40B4-BE49-F238E27FC236}">
                <a16:creationId xmlns:a16="http://schemas.microsoft.com/office/drawing/2014/main" id="{F4FE9E2C-5C75-C6D3-A781-EF41EF7F1F47}"/>
              </a:ext>
            </a:extLst>
          </p:cNvPr>
          <p:cNvSpPr>
            <a:spLocks noGrp="1"/>
          </p:cNvSpPr>
          <p:nvPr>
            <p:ph type="body" sz="quarter" idx="11"/>
          </p:nvPr>
        </p:nvSpPr>
        <p:spPr>
          <a:xfrm>
            <a:off x="538417" y="1467976"/>
            <a:ext cx="3819636" cy="169277"/>
          </a:xfrm>
        </p:spPr>
        <p:txBody>
          <a:bodyPr/>
          <a:lstStyle/>
          <a:p>
            <a:r>
              <a:rPr lang="fr-FR" dirty="0"/>
              <a:t>Mention apprentissage</a:t>
            </a:r>
          </a:p>
          <a:p>
            <a:r>
              <a:rPr lang="fr-FR" dirty="0"/>
              <a:t>Nombre de licenciés</a:t>
            </a:r>
          </a:p>
        </p:txBody>
      </p:sp>
      <p:sp>
        <p:nvSpPr>
          <p:cNvPr id="9" name="Espace réservé du texte 8">
            <a:extLst>
              <a:ext uri="{FF2B5EF4-FFF2-40B4-BE49-F238E27FC236}">
                <a16:creationId xmlns:a16="http://schemas.microsoft.com/office/drawing/2014/main" id="{35C09B72-91D4-A915-1EA1-E5BF11B1F82A}"/>
              </a:ext>
            </a:extLst>
          </p:cNvPr>
          <p:cNvSpPr>
            <a:spLocks noGrp="1"/>
          </p:cNvSpPr>
          <p:nvPr>
            <p:ph type="body" sz="quarter" idx="42"/>
          </p:nvPr>
        </p:nvSpPr>
        <p:spPr>
          <a:xfrm>
            <a:off x="538417" y="1753232"/>
            <a:ext cx="3819636" cy="2653386"/>
          </a:xfrm>
        </p:spPr>
        <p:txBody>
          <a:bodyPr/>
          <a:lstStyle/>
          <a:p>
            <a:pPr marL="171450" indent="-171450">
              <a:buClr>
                <a:srgbClr val="0BBBEF"/>
              </a:buClr>
              <a:buSzPct val="100000"/>
              <a:buFont typeface="Arial" panose="020B0604020202020204" pitchFamily="34" charset="0"/>
              <a:buChar char="•"/>
            </a:pPr>
            <a:r>
              <a:rPr lang="fr-FR" dirty="0"/>
              <a:t>Chiffres bruts à atteindre</a:t>
            </a:r>
          </a:p>
          <a:p>
            <a:pPr marL="344250" lvl="1">
              <a:buClr>
                <a:srgbClr val="0BBBEF"/>
              </a:buClr>
              <a:buSzPct val="100000"/>
            </a:pPr>
            <a:r>
              <a:rPr lang="fr-FR" dirty="0"/>
              <a:t>Impossible à atteindre pour les clubs de petite envergure</a:t>
            </a:r>
          </a:p>
          <a:p>
            <a:endParaRPr lang="fr-FR" dirty="0"/>
          </a:p>
          <a:p>
            <a:pPr marL="171450" indent="-171450">
              <a:buClr>
                <a:srgbClr val="0BBBEF"/>
              </a:buClr>
              <a:buSzPct val="100000"/>
              <a:buFont typeface="Arial" panose="020B0604020202020204" pitchFamily="34" charset="0"/>
              <a:buChar char="•"/>
            </a:pPr>
            <a:r>
              <a:rPr lang="fr-FR" dirty="0"/>
              <a:t>Alignement sur la logique des tests SNS en ajoutant un critère basé sur un %</a:t>
            </a:r>
          </a:p>
          <a:p>
            <a:pPr marL="344250" lvl="1">
              <a:buClr>
                <a:srgbClr val="0BBBEF"/>
              </a:buClr>
              <a:buSzPct val="100000"/>
            </a:pPr>
            <a:r>
              <a:rPr lang="fr-FR" dirty="0"/>
              <a:t>60 licences et/ou x% de licences</a:t>
            </a:r>
          </a:p>
          <a:p>
            <a:endParaRPr lang="fr-FR" dirty="0"/>
          </a:p>
        </p:txBody>
      </p:sp>
      <p:sp>
        <p:nvSpPr>
          <p:cNvPr id="10" name="Espace réservé du texte 9">
            <a:extLst>
              <a:ext uri="{FF2B5EF4-FFF2-40B4-BE49-F238E27FC236}">
                <a16:creationId xmlns:a16="http://schemas.microsoft.com/office/drawing/2014/main" id="{2777F490-89C4-6E61-432D-F963B4CCD835}"/>
              </a:ext>
            </a:extLst>
          </p:cNvPr>
          <p:cNvSpPr>
            <a:spLocks noGrp="1"/>
          </p:cNvSpPr>
          <p:nvPr>
            <p:ph type="body" sz="quarter" idx="43"/>
          </p:nvPr>
        </p:nvSpPr>
        <p:spPr>
          <a:xfrm>
            <a:off x="4785947" y="1467976"/>
            <a:ext cx="3819636" cy="169277"/>
          </a:xfrm>
        </p:spPr>
        <p:txBody>
          <a:bodyPr/>
          <a:lstStyle/>
          <a:p>
            <a:r>
              <a:rPr lang="fr-FR" dirty="0"/>
              <a:t>Mention apprentissage</a:t>
            </a:r>
          </a:p>
          <a:p>
            <a:r>
              <a:rPr lang="fr-FR" dirty="0"/>
              <a:t>Encadrement</a:t>
            </a:r>
          </a:p>
        </p:txBody>
      </p:sp>
      <p:sp>
        <p:nvSpPr>
          <p:cNvPr id="11" name="Espace réservé du texte 10">
            <a:extLst>
              <a:ext uri="{FF2B5EF4-FFF2-40B4-BE49-F238E27FC236}">
                <a16:creationId xmlns:a16="http://schemas.microsoft.com/office/drawing/2014/main" id="{B4A1DEFC-7F4E-FC3D-2E52-0490861C71DE}"/>
              </a:ext>
            </a:extLst>
          </p:cNvPr>
          <p:cNvSpPr>
            <a:spLocks noGrp="1"/>
          </p:cNvSpPr>
          <p:nvPr>
            <p:ph type="body" sz="quarter" idx="44"/>
          </p:nvPr>
        </p:nvSpPr>
        <p:spPr>
          <a:xfrm>
            <a:off x="4785945" y="1753232"/>
            <a:ext cx="3819636" cy="2653386"/>
          </a:xfrm>
        </p:spPr>
        <p:txBody>
          <a:bodyPr/>
          <a:lstStyle/>
          <a:p>
            <a:pPr marL="171450" indent="-171450">
              <a:buClr>
                <a:srgbClr val="0BBBEF"/>
              </a:buClr>
              <a:buSzPct val="100000"/>
              <a:buFont typeface="Arial" panose="020B0604020202020204" pitchFamily="34" charset="0"/>
              <a:buChar char="•"/>
            </a:pPr>
            <a:r>
              <a:rPr lang="fr-FR" dirty="0"/>
              <a:t>Les éducateurs avec seulement un MSN ne compte pas dans ce critère, seulement ceux possédant un BF</a:t>
            </a:r>
          </a:p>
          <a:p>
            <a:pPr marL="344250" lvl="1">
              <a:buClr>
                <a:srgbClr val="0BBBEF"/>
              </a:buClr>
              <a:buSzPct val="100000"/>
            </a:pPr>
            <a:r>
              <a:rPr lang="fr-FR" dirty="0"/>
              <a:t>Les MSN seront désormais inclus dans ce critère </a:t>
            </a:r>
          </a:p>
        </p:txBody>
      </p:sp>
      <p:sp>
        <p:nvSpPr>
          <p:cNvPr id="4" name="Espace réservé du texte 3">
            <a:extLst>
              <a:ext uri="{FF2B5EF4-FFF2-40B4-BE49-F238E27FC236}">
                <a16:creationId xmlns:a16="http://schemas.microsoft.com/office/drawing/2014/main" id="{95C02589-B2E1-1EB3-4591-20214D5F6B5F}"/>
              </a:ext>
            </a:extLst>
          </p:cNvPr>
          <p:cNvSpPr>
            <a:spLocks noGrp="1"/>
          </p:cNvSpPr>
          <p:nvPr>
            <p:ph type="body" sz="quarter" idx="10"/>
          </p:nvPr>
        </p:nvSpPr>
        <p:spPr>
          <a:xfrm>
            <a:off x="538417" y="1004174"/>
            <a:ext cx="7109628" cy="169277"/>
          </a:xfrm>
        </p:spPr>
        <p:txBody>
          <a:bodyPr/>
          <a:lstStyle/>
          <a:p>
            <a:r>
              <a:rPr lang="fr-FR" dirty="0"/>
              <a:t>Evolutions envisagées</a:t>
            </a:r>
          </a:p>
        </p:txBody>
      </p:sp>
      <p:sp>
        <p:nvSpPr>
          <p:cNvPr id="6" name="Espace réservé du texte 4">
            <a:extLst>
              <a:ext uri="{FF2B5EF4-FFF2-40B4-BE49-F238E27FC236}">
                <a16:creationId xmlns:a16="http://schemas.microsoft.com/office/drawing/2014/main" id="{0DADDE5C-15EC-B03E-99FF-406951245A17}"/>
              </a:ext>
            </a:extLst>
          </p:cNvPr>
          <p:cNvSpPr txBox="1">
            <a:spLocks/>
          </p:cNvSpPr>
          <p:nvPr/>
        </p:nvSpPr>
        <p:spPr>
          <a:xfrm>
            <a:off x="538417" y="3369212"/>
            <a:ext cx="8049909" cy="1077943"/>
          </a:xfrm>
          <a:prstGeom prst="rect">
            <a:avLst/>
          </a:prstGeom>
        </p:spPr>
        <p:txBody>
          <a:bodyPr lIns="0" tIns="0" rIns="0" bIns="0">
            <a:noAutofit/>
          </a:bodyPr>
          <a:lstStyle>
            <a:lvl1pPr marL="0" indent="0" algn="l" defTabSz="685800" rtl="0" eaLnBrk="1" latinLnBrk="0" hangingPunct="1">
              <a:lnSpc>
                <a:spcPct val="100000"/>
              </a:lnSpc>
              <a:spcBef>
                <a:spcPts val="0"/>
              </a:spcBef>
              <a:spcAft>
                <a:spcPts val="300"/>
              </a:spcAft>
              <a:buClrTx/>
              <a:buSzPct val="25000"/>
              <a:buFont typeface="HGGothicE" panose="020B0400000000000000" pitchFamily="49" charset="-128"/>
              <a:buChar char=" "/>
              <a:defRPr sz="1000" kern="1200">
                <a:solidFill>
                  <a:schemeClr val="tx1"/>
                </a:solidFill>
                <a:latin typeface="+mn-lt"/>
                <a:ea typeface="+mn-ea"/>
                <a:cs typeface="+mn-cs"/>
              </a:defRPr>
            </a:lvl1pPr>
            <a:lvl2pPr marL="172800" indent="-171450" algn="l" defTabSz="685800" rtl="0" eaLnBrk="1" latinLnBrk="0" hangingPunct="1">
              <a:lnSpc>
                <a:spcPct val="100000"/>
              </a:lnSpc>
              <a:spcBef>
                <a:spcPts val="0"/>
              </a:spcBef>
              <a:spcAft>
                <a:spcPts val="300"/>
              </a:spcAft>
              <a:buClr>
                <a:schemeClr val="accent2"/>
              </a:buClr>
              <a:buFont typeface="Arial" panose="020B0604020202020204" pitchFamily="34" charset="0"/>
              <a:buChar char="•"/>
              <a:defRPr sz="900" kern="1200">
                <a:solidFill>
                  <a:schemeClr val="tx1"/>
                </a:solidFill>
                <a:latin typeface="+mn-lt"/>
                <a:ea typeface="+mn-ea"/>
                <a:cs typeface="+mn-cs"/>
              </a:defRPr>
            </a:lvl2pPr>
            <a:lvl3pPr marL="345600" indent="-171450" algn="l" defTabSz="685800" rtl="0" eaLnBrk="1" latinLnBrk="0" hangingPunct="1">
              <a:lnSpc>
                <a:spcPct val="100000"/>
              </a:lnSpc>
              <a:spcBef>
                <a:spcPts val="0"/>
              </a:spcBef>
              <a:spcAft>
                <a:spcPts val="300"/>
              </a:spcAft>
              <a:buClr>
                <a:schemeClr val="accent2"/>
              </a:buClr>
              <a:buFont typeface="Arial" panose="020B0604020202020204" pitchFamily="34" charset="0"/>
              <a:buChar char="-"/>
              <a:defRPr sz="800" kern="1200">
                <a:solidFill>
                  <a:schemeClr val="tx1"/>
                </a:solidFill>
                <a:latin typeface="+mn-lt"/>
                <a:ea typeface="+mn-ea"/>
                <a:cs typeface="+mn-cs"/>
              </a:defRPr>
            </a:lvl3pPr>
            <a:lvl4pPr marL="518400" indent="-172800" algn="l" defTabSz="685800" rtl="0" eaLnBrk="1" latinLnBrk="0" hangingPunct="1">
              <a:lnSpc>
                <a:spcPct val="100000"/>
              </a:lnSpc>
              <a:spcBef>
                <a:spcPts val="0"/>
              </a:spcBef>
              <a:spcAft>
                <a:spcPts val="300"/>
              </a:spcAft>
              <a:buClr>
                <a:schemeClr val="accent2"/>
              </a:buClr>
              <a:buFont typeface="Wingdings" panose="05000000000000000000" pitchFamily="2" charset="2"/>
              <a:buChar char="§"/>
              <a:defRPr sz="700" kern="1200">
                <a:solidFill>
                  <a:schemeClr val="tx1"/>
                </a:solidFill>
                <a:latin typeface="+mn-lt"/>
                <a:ea typeface="+mn-ea"/>
                <a:cs typeface="+mn-cs"/>
              </a:defRPr>
            </a:lvl4pPr>
            <a:lvl5pPr marL="896400" indent="-171450" algn="l" defTabSz="685800" rtl="0" eaLnBrk="1" latinLnBrk="0" hangingPunct="1">
              <a:lnSpc>
                <a:spcPct val="100000"/>
              </a:lnSpc>
              <a:spcBef>
                <a:spcPts val="0"/>
              </a:spcBef>
              <a:buClr>
                <a:schemeClr val="accent1"/>
              </a:buClr>
              <a:buFont typeface="Helvetica" pitchFamily="2" charset="0"/>
              <a:buChar char="-"/>
              <a:defRPr sz="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29950" indent="-228600">
              <a:buClr>
                <a:srgbClr val="0090D4"/>
              </a:buClr>
              <a:buSzPct val="100000"/>
              <a:buFont typeface="Arial" panose="020B0604020202020204" pitchFamily="34" charset="0"/>
              <a:buChar char="•"/>
            </a:pPr>
            <a:endParaRPr lang="fr-FR" sz="1050" dirty="0"/>
          </a:p>
          <a:p>
            <a:pPr marL="229950" indent="-228600">
              <a:buClr>
                <a:srgbClr val="0090D4"/>
              </a:buClr>
              <a:buSzPct val="100000"/>
              <a:buFont typeface="Arial" panose="020B0604020202020204" pitchFamily="34" charset="0"/>
              <a:buChar char="•"/>
            </a:pPr>
            <a:r>
              <a:rPr lang="fr-FR" sz="1100" dirty="0"/>
              <a:t>Calendrier Prévisionnel :</a:t>
            </a:r>
          </a:p>
          <a:p>
            <a:pPr marL="402750" lvl="1" indent="-228600">
              <a:buClr>
                <a:srgbClr val="0090D4"/>
              </a:buClr>
              <a:buSzPct val="100000"/>
            </a:pPr>
            <a:r>
              <a:rPr lang="fr-FR" sz="1000" dirty="0"/>
              <a:t>Lancement de la prochaine campagne en Janvier 2027</a:t>
            </a:r>
          </a:p>
          <a:p>
            <a:pPr marL="402750" lvl="1" indent="-228600">
              <a:buClr>
                <a:srgbClr val="0090D4"/>
              </a:buClr>
              <a:buSzPct val="100000"/>
            </a:pPr>
            <a:endParaRPr lang="fr-FR" sz="100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p:txBody>
      </p:sp>
    </p:spTree>
    <p:extLst>
      <p:ext uri="{BB962C8B-B14F-4D97-AF65-F5344CB8AC3E}">
        <p14:creationId xmlns:p14="http://schemas.microsoft.com/office/powerpoint/2010/main" val="2213387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ED6FAEA-1BC3-4778-4134-0138AAB5CA24}"/>
              </a:ext>
            </a:extLst>
          </p:cNvPr>
          <p:cNvSpPr>
            <a:spLocks noGrp="1"/>
          </p:cNvSpPr>
          <p:nvPr>
            <p:ph type="body" sz="quarter" idx="10"/>
          </p:nvPr>
        </p:nvSpPr>
        <p:spPr/>
        <p:txBody>
          <a:bodyPr/>
          <a:lstStyle/>
          <a:p>
            <a:endParaRPr lang="fr-FR"/>
          </a:p>
        </p:txBody>
      </p:sp>
      <p:sp>
        <p:nvSpPr>
          <p:cNvPr id="3" name="Titre 2">
            <a:extLst>
              <a:ext uri="{FF2B5EF4-FFF2-40B4-BE49-F238E27FC236}">
                <a16:creationId xmlns:a16="http://schemas.microsoft.com/office/drawing/2014/main" id="{CCE5E0FE-C893-DAD9-3E1B-6E365037A577}"/>
              </a:ext>
            </a:extLst>
          </p:cNvPr>
          <p:cNvSpPr>
            <a:spLocks noGrp="1"/>
          </p:cNvSpPr>
          <p:nvPr>
            <p:ph type="title"/>
          </p:nvPr>
        </p:nvSpPr>
        <p:spPr/>
        <p:txBody>
          <a:bodyPr/>
          <a:lstStyle/>
          <a:p>
            <a:r>
              <a:rPr lang="fr-FR" dirty="0"/>
              <a:t>Les différentes ressources</a:t>
            </a:r>
          </a:p>
        </p:txBody>
      </p:sp>
      <p:sp>
        <p:nvSpPr>
          <p:cNvPr id="4" name="Espace réservé du texte 3">
            <a:extLst>
              <a:ext uri="{FF2B5EF4-FFF2-40B4-BE49-F238E27FC236}">
                <a16:creationId xmlns:a16="http://schemas.microsoft.com/office/drawing/2014/main" id="{F68B7A57-FE73-A994-3A49-FF030A1AD75C}"/>
              </a:ext>
            </a:extLst>
          </p:cNvPr>
          <p:cNvSpPr>
            <a:spLocks noGrp="1"/>
          </p:cNvSpPr>
          <p:nvPr>
            <p:ph type="body" sz="quarter" idx="43"/>
          </p:nvPr>
        </p:nvSpPr>
        <p:spPr/>
        <p:txBody>
          <a:bodyPr/>
          <a:lstStyle/>
          <a:p>
            <a:endParaRPr lang="fr-FR"/>
          </a:p>
        </p:txBody>
      </p:sp>
      <p:sp>
        <p:nvSpPr>
          <p:cNvPr id="5" name="Espace réservé du texte 4">
            <a:extLst>
              <a:ext uri="{FF2B5EF4-FFF2-40B4-BE49-F238E27FC236}">
                <a16:creationId xmlns:a16="http://schemas.microsoft.com/office/drawing/2014/main" id="{8ECD9525-0F94-F975-6D6F-1D8D6D249196}"/>
              </a:ext>
            </a:extLst>
          </p:cNvPr>
          <p:cNvSpPr>
            <a:spLocks noGrp="1"/>
          </p:cNvSpPr>
          <p:nvPr>
            <p:ph type="body" sz="quarter" idx="44"/>
          </p:nvPr>
        </p:nvSpPr>
        <p:spPr/>
        <p:txBody>
          <a:bodyPr/>
          <a:lstStyle/>
          <a:p>
            <a:pPr marL="171450" indent="-171450">
              <a:buClr>
                <a:srgbClr val="0BBBEF"/>
              </a:buClr>
              <a:buSzPct val="100000"/>
              <a:buFont typeface="Arial" panose="020B0604020202020204" pitchFamily="34" charset="0"/>
              <a:buChar char="•"/>
            </a:pPr>
            <a:r>
              <a:rPr lang="fr-FR" dirty="0"/>
              <a:t>La page internet dédiée sur le site vitrine : FFN &gt; Les Clubs &gt; Labellisation fédérale</a:t>
            </a:r>
          </a:p>
          <a:p>
            <a:pPr marL="344250" lvl="1">
              <a:buClr>
                <a:srgbClr val="0BBBEF"/>
              </a:buClr>
              <a:buSzPct val="100000"/>
            </a:pPr>
            <a:r>
              <a:rPr lang="fr-FR" dirty="0">
                <a:hlinkClick r:id="rId2"/>
              </a:rPr>
              <a:t>https://www.ffnatation.fr/le-dispositif-de-labellisation-federale</a:t>
            </a:r>
            <a:endParaRPr lang="fr-FR" dirty="0"/>
          </a:p>
          <a:p>
            <a:pPr marL="171450" indent="-171450">
              <a:buClr>
                <a:srgbClr val="0BBBEF"/>
              </a:buClr>
              <a:buSzPct val="100000"/>
              <a:buFont typeface="Arial" panose="020B0604020202020204" pitchFamily="34" charset="0"/>
              <a:buChar char="•"/>
            </a:pPr>
            <a:endParaRPr lang="fr-FR" dirty="0"/>
          </a:p>
          <a:p>
            <a:pPr marL="171450" indent="-171450">
              <a:buClr>
                <a:srgbClr val="0BBBEF"/>
              </a:buClr>
              <a:buSzPct val="100000"/>
              <a:buFont typeface="Arial" panose="020B0604020202020204" pitchFamily="34" charset="0"/>
              <a:buChar char="•"/>
            </a:pPr>
            <a:r>
              <a:rPr lang="fr-FR" dirty="0"/>
              <a:t>Le guide méthodologique ; disponible en téléchargement sur le site internet</a:t>
            </a:r>
          </a:p>
          <a:p>
            <a:pPr marL="171450" indent="-171450">
              <a:buClr>
                <a:srgbClr val="0BBBEF"/>
              </a:buClr>
              <a:buSzPct val="100000"/>
              <a:buFont typeface="Arial" panose="020B0604020202020204" pitchFamily="34" charset="0"/>
              <a:buChar char="•"/>
            </a:pPr>
            <a:endParaRPr lang="fr-FR" dirty="0"/>
          </a:p>
          <a:p>
            <a:pPr marL="171450" indent="-171450">
              <a:buClr>
                <a:srgbClr val="0BBBEF"/>
              </a:buClr>
              <a:buSzPct val="100000"/>
              <a:buFont typeface="Arial" panose="020B0604020202020204" pitchFamily="34" charset="0"/>
              <a:buChar char="•"/>
            </a:pPr>
            <a:r>
              <a:rPr lang="fr-FR" dirty="0"/>
              <a:t>Le module extranat</a:t>
            </a:r>
          </a:p>
          <a:p>
            <a:pPr marL="171450" indent="-171450">
              <a:buClr>
                <a:srgbClr val="0BBBEF"/>
              </a:buClr>
              <a:buSzPct val="100000"/>
              <a:buFont typeface="Arial" panose="020B0604020202020204" pitchFamily="34" charset="0"/>
              <a:buChar char="•"/>
            </a:pPr>
            <a:endParaRPr lang="fr-FR" dirty="0"/>
          </a:p>
          <a:p>
            <a:pPr marL="171450" indent="-171450">
              <a:buClr>
                <a:srgbClr val="0BBBEF"/>
              </a:buClr>
              <a:buSzPct val="100000"/>
              <a:buFont typeface="Arial" panose="020B0604020202020204" pitchFamily="34" charset="0"/>
              <a:buChar char="•"/>
            </a:pPr>
            <a:r>
              <a:rPr lang="fr-FR" dirty="0"/>
              <a:t>Le Centre Fédéral de Ressources</a:t>
            </a:r>
          </a:p>
          <a:p>
            <a:pPr marL="344250" lvl="1">
              <a:buClr>
                <a:srgbClr val="0BBBEF"/>
              </a:buClr>
              <a:buSzPct val="100000"/>
            </a:pPr>
            <a:r>
              <a:rPr lang="fr-FR" dirty="0">
                <a:hlinkClick r:id="rId3"/>
              </a:rPr>
              <a:t>reseau.federal@ffnatation.fr</a:t>
            </a:r>
            <a:r>
              <a:rPr lang="fr-FR" dirty="0"/>
              <a:t> </a:t>
            </a:r>
          </a:p>
          <a:p>
            <a:pPr marL="171450" indent="-171450">
              <a:buClr>
                <a:srgbClr val="0BBBEF"/>
              </a:buClr>
              <a:buSzPct val="100000"/>
              <a:buFont typeface="Arial" panose="020B0604020202020204" pitchFamily="34" charset="0"/>
              <a:buChar char="•"/>
            </a:pPr>
            <a:endParaRPr lang="fr-FR" dirty="0"/>
          </a:p>
          <a:p>
            <a:pPr marL="171450" indent="-171450">
              <a:buClr>
                <a:srgbClr val="0BBBEF"/>
              </a:buClr>
              <a:buSzPct val="100000"/>
              <a:buFont typeface="Arial" panose="020B0604020202020204" pitchFamily="34" charset="0"/>
              <a:buChar char="•"/>
            </a:pPr>
            <a:endParaRPr lang="fr-FR" dirty="0"/>
          </a:p>
          <a:p>
            <a:pPr marL="171450" indent="-171450">
              <a:buClr>
                <a:srgbClr val="0BBBEF"/>
              </a:buClr>
              <a:buSzPct val="100000"/>
              <a:buFont typeface="Arial" panose="020B0604020202020204" pitchFamily="34" charset="0"/>
              <a:buChar char="•"/>
            </a:pPr>
            <a:endParaRPr lang="fr-FR" dirty="0"/>
          </a:p>
          <a:p>
            <a:pPr marL="171450" indent="-171450">
              <a:buClr>
                <a:srgbClr val="0BBBEF"/>
              </a:buClr>
              <a:buSzPct val="100000"/>
              <a:buFont typeface="Arial" panose="020B0604020202020204" pitchFamily="34" charset="0"/>
              <a:buChar char="•"/>
            </a:pPr>
            <a:endParaRPr lang="fr-FR" dirty="0"/>
          </a:p>
          <a:p>
            <a:pPr marL="171450" indent="-171450">
              <a:buClr>
                <a:srgbClr val="0BBBEF"/>
              </a:buClr>
              <a:buSzPct val="100000"/>
              <a:buFont typeface="Arial" panose="020B0604020202020204" pitchFamily="34" charset="0"/>
              <a:buChar char="•"/>
            </a:pPr>
            <a:endParaRPr lang="fr-FR" dirty="0"/>
          </a:p>
          <a:p>
            <a:pPr marL="342900" indent="-171450">
              <a:buClr>
                <a:srgbClr val="0BBBEF"/>
              </a:buClr>
              <a:buSzPct val="100000"/>
              <a:buFont typeface="Arial" panose="020B0604020202020204" pitchFamily="34" charset="0"/>
              <a:buChar char="•"/>
            </a:pPr>
            <a:endParaRPr lang="fr-FR" dirty="0"/>
          </a:p>
        </p:txBody>
      </p:sp>
    </p:spTree>
    <p:extLst>
      <p:ext uri="{BB962C8B-B14F-4D97-AF65-F5344CB8AC3E}">
        <p14:creationId xmlns:p14="http://schemas.microsoft.com/office/powerpoint/2010/main" val="496245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873F2FD2-A9A2-3DCC-E706-34C94EBF315F}"/>
              </a:ext>
            </a:extLst>
          </p:cNvPr>
          <p:cNvSpPr>
            <a:spLocks noGrp="1"/>
          </p:cNvSpPr>
          <p:nvPr>
            <p:ph type="title"/>
          </p:nvPr>
        </p:nvSpPr>
        <p:spPr/>
        <p:txBody>
          <a:bodyPr/>
          <a:lstStyle/>
          <a:p>
            <a:r>
              <a:rPr lang="fr-FR" dirty="0"/>
              <a:t>MERCI !</a:t>
            </a:r>
          </a:p>
        </p:txBody>
      </p:sp>
    </p:spTree>
    <p:extLst>
      <p:ext uri="{BB962C8B-B14F-4D97-AF65-F5344CB8AC3E}">
        <p14:creationId xmlns:p14="http://schemas.microsoft.com/office/powerpoint/2010/main" val="222383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ACD343A-E8FD-9D59-7D0A-F783B242746B}"/>
              </a:ext>
            </a:extLst>
          </p:cNvPr>
          <p:cNvSpPr>
            <a:spLocks noGrp="1"/>
          </p:cNvSpPr>
          <p:nvPr>
            <p:ph type="title"/>
          </p:nvPr>
        </p:nvSpPr>
        <p:spPr/>
        <p:txBody>
          <a:bodyPr/>
          <a:lstStyle/>
          <a:p>
            <a:r>
              <a:rPr lang="fr-FR" dirty="0"/>
              <a:t>Présentation de la labellisation</a:t>
            </a:r>
          </a:p>
        </p:txBody>
      </p:sp>
      <p:sp>
        <p:nvSpPr>
          <p:cNvPr id="5" name="Espace réservé du texte 4">
            <a:extLst>
              <a:ext uri="{FF2B5EF4-FFF2-40B4-BE49-F238E27FC236}">
                <a16:creationId xmlns:a16="http://schemas.microsoft.com/office/drawing/2014/main" id="{E0AACDFC-9D72-5625-5FB1-8A951975DB48}"/>
              </a:ext>
            </a:extLst>
          </p:cNvPr>
          <p:cNvSpPr>
            <a:spLocks noGrp="1"/>
          </p:cNvSpPr>
          <p:nvPr>
            <p:ph type="body" sz="quarter" idx="44"/>
          </p:nvPr>
        </p:nvSpPr>
        <p:spPr>
          <a:xfrm>
            <a:off x="538417" y="1097280"/>
            <a:ext cx="8067164" cy="3267134"/>
          </a:xfrm>
        </p:spPr>
        <p:txBody>
          <a:bodyPr/>
          <a:lstStyle/>
          <a:p>
            <a:pPr marL="172800" indent="-171450">
              <a:buClr>
                <a:srgbClr val="0090D4"/>
              </a:buClr>
              <a:buSzPct val="100000"/>
              <a:buFont typeface="Arial" panose="020B0604020202020204" pitchFamily="34" charset="0"/>
              <a:buChar char="•"/>
            </a:pPr>
            <a:r>
              <a:rPr lang="fr-FR" sz="1050" dirty="0"/>
              <a:t>Objectif du label : </a:t>
            </a:r>
          </a:p>
          <a:p>
            <a:pPr marL="1350">
              <a:buClr>
                <a:srgbClr val="0090D4"/>
              </a:buClr>
              <a:buSzPct val="100000"/>
              <a:buNone/>
            </a:pPr>
            <a:endParaRPr lang="fr-FR" sz="1050" dirty="0"/>
          </a:p>
          <a:p>
            <a:pPr marL="1350">
              <a:buClr>
                <a:srgbClr val="0090D4"/>
              </a:buClr>
              <a:buSzPct val="100000"/>
              <a:buNone/>
            </a:pPr>
            <a:r>
              <a:rPr lang="fr-FR" sz="1050" dirty="0"/>
              <a:t>Attribuer une reconnaissance et distinction fédérales aux clubs, en valorisant la qualité des activités proposées aux licenciés, le professionnalisme des encadrants et l’implication du club dans la vie fédérale et locale.</a:t>
            </a:r>
          </a:p>
          <a:p>
            <a:pPr marL="1350">
              <a:buClr>
                <a:srgbClr val="0090D4"/>
              </a:buClr>
              <a:buSzPct val="100000"/>
              <a:buNone/>
            </a:pPr>
            <a:endParaRPr lang="fr-FR" sz="1050" dirty="0"/>
          </a:p>
          <a:p>
            <a:pPr marL="1350">
              <a:buClr>
                <a:srgbClr val="0090D4"/>
              </a:buClr>
              <a:buSzPct val="100000"/>
              <a:buNone/>
            </a:pPr>
            <a:r>
              <a:rPr lang="fr-FR" sz="1050" dirty="0"/>
              <a:t>Permettre d’avoir une photographie à l’instant-t de la structuration de son club.</a:t>
            </a:r>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r>
              <a:rPr lang="fr-FR" sz="1050" dirty="0"/>
              <a:t>La labellisation s’adresse à tous les clubs de la Fédération Française de Natation.</a:t>
            </a:r>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r>
              <a:rPr lang="fr-FR" sz="1050" dirty="0"/>
              <a:t>Trois labels définis : </a:t>
            </a:r>
          </a:p>
          <a:p>
            <a:pPr marL="345600" lvl="1">
              <a:buClr>
                <a:srgbClr val="0090D4"/>
              </a:buClr>
              <a:buSzPct val="100000"/>
            </a:pPr>
            <a:r>
              <a:rPr lang="fr-FR" sz="950" dirty="0"/>
              <a:t>Or</a:t>
            </a:r>
          </a:p>
          <a:p>
            <a:pPr marL="345600" lvl="1">
              <a:buClr>
                <a:srgbClr val="0090D4"/>
              </a:buClr>
              <a:buSzPct val="100000"/>
            </a:pPr>
            <a:r>
              <a:rPr lang="fr-FR" sz="950" dirty="0"/>
              <a:t>Argent</a:t>
            </a:r>
          </a:p>
          <a:p>
            <a:pPr marL="345600" lvl="1">
              <a:buClr>
                <a:srgbClr val="0090D4"/>
              </a:buClr>
              <a:buSzPct val="100000"/>
            </a:pPr>
            <a:r>
              <a:rPr lang="fr-FR" sz="950" dirty="0"/>
              <a:t>Bronze</a:t>
            </a:r>
            <a:endParaRPr lang="fr-FR" sz="1050" dirty="0"/>
          </a:p>
          <a:p>
            <a:pPr marL="174150" lvl="1" indent="0">
              <a:buClr>
                <a:srgbClr val="0090D4"/>
              </a:buClr>
              <a:buSzPct val="100000"/>
              <a:buNone/>
            </a:pPr>
            <a:endParaRPr lang="fr-FR" sz="950" dirty="0"/>
          </a:p>
          <a:p>
            <a:pPr marL="174150" lvl="1" indent="0">
              <a:buClr>
                <a:srgbClr val="0090D4"/>
              </a:buClr>
              <a:buSzPct val="100000"/>
              <a:buNone/>
            </a:pPr>
            <a:endParaRPr lang="fr-FR" sz="9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p:txBody>
      </p:sp>
      <p:pic>
        <p:nvPicPr>
          <p:cNvPr id="2" name="Image 1">
            <a:extLst>
              <a:ext uri="{FF2B5EF4-FFF2-40B4-BE49-F238E27FC236}">
                <a16:creationId xmlns:a16="http://schemas.microsoft.com/office/drawing/2014/main" id="{427D5186-72EC-48A5-2787-A692211F54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9528" y="3095777"/>
            <a:ext cx="1211580" cy="640080"/>
          </a:xfrm>
          <a:prstGeom prst="rect">
            <a:avLst/>
          </a:prstGeom>
          <a:noFill/>
          <a:ln>
            <a:noFill/>
          </a:ln>
        </p:spPr>
      </p:pic>
      <p:pic>
        <p:nvPicPr>
          <p:cNvPr id="4" name="Image 3">
            <a:extLst>
              <a:ext uri="{FF2B5EF4-FFF2-40B4-BE49-F238E27FC236}">
                <a16:creationId xmlns:a16="http://schemas.microsoft.com/office/drawing/2014/main" id="{B0F5DDCA-E0F7-B3F3-88E7-87DED011CB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629" y="3095777"/>
            <a:ext cx="1211580" cy="640080"/>
          </a:xfrm>
          <a:prstGeom prst="rect">
            <a:avLst/>
          </a:prstGeom>
          <a:noFill/>
          <a:ln>
            <a:noFill/>
          </a:ln>
        </p:spPr>
      </p:pic>
      <p:pic>
        <p:nvPicPr>
          <p:cNvPr id="6" name="Image 5">
            <a:extLst>
              <a:ext uri="{FF2B5EF4-FFF2-40B4-BE49-F238E27FC236}">
                <a16:creationId xmlns:a16="http://schemas.microsoft.com/office/drawing/2014/main" id="{6BDAE00D-7B8A-5C0F-C823-EF35A5CA3C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2909" y="3095777"/>
            <a:ext cx="1211580" cy="640080"/>
          </a:xfrm>
          <a:prstGeom prst="rect">
            <a:avLst/>
          </a:prstGeom>
          <a:noFill/>
          <a:ln>
            <a:noFill/>
          </a:ln>
        </p:spPr>
      </p:pic>
    </p:spTree>
    <p:extLst>
      <p:ext uri="{BB962C8B-B14F-4D97-AF65-F5344CB8AC3E}">
        <p14:creationId xmlns:p14="http://schemas.microsoft.com/office/powerpoint/2010/main" val="2111435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303B5-C8D7-6121-4A1E-746D661701AA}"/>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D36D6947-93B5-E455-C691-098D14F0B989}"/>
              </a:ext>
            </a:extLst>
          </p:cNvPr>
          <p:cNvSpPr>
            <a:spLocks noGrp="1"/>
          </p:cNvSpPr>
          <p:nvPr>
            <p:ph type="title"/>
          </p:nvPr>
        </p:nvSpPr>
        <p:spPr/>
        <p:txBody>
          <a:bodyPr/>
          <a:lstStyle/>
          <a:p>
            <a:r>
              <a:rPr lang="fr-FR" dirty="0"/>
              <a:t>Présentation de la labellisation</a:t>
            </a:r>
          </a:p>
        </p:txBody>
      </p:sp>
      <p:sp>
        <p:nvSpPr>
          <p:cNvPr id="5" name="Espace réservé du texte 4">
            <a:extLst>
              <a:ext uri="{FF2B5EF4-FFF2-40B4-BE49-F238E27FC236}">
                <a16:creationId xmlns:a16="http://schemas.microsoft.com/office/drawing/2014/main" id="{B6A73AFD-EAD7-9D6A-7887-B1F2E1B4E375}"/>
              </a:ext>
            </a:extLst>
          </p:cNvPr>
          <p:cNvSpPr>
            <a:spLocks noGrp="1"/>
          </p:cNvSpPr>
          <p:nvPr>
            <p:ph type="body" sz="quarter" idx="44"/>
          </p:nvPr>
        </p:nvSpPr>
        <p:spPr>
          <a:xfrm>
            <a:off x="538417" y="1209822"/>
            <a:ext cx="8067164" cy="3362178"/>
          </a:xfrm>
        </p:spPr>
        <p:txBody>
          <a:bodyPr/>
          <a:lstStyle/>
          <a:p>
            <a:pPr marL="172800" indent="-171450">
              <a:buClr>
                <a:srgbClr val="0090D4"/>
              </a:buClr>
              <a:buSzPct val="100000"/>
              <a:buFont typeface="Arial" panose="020B0604020202020204" pitchFamily="34" charset="0"/>
              <a:buChar char="•"/>
            </a:pPr>
            <a:r>
              <a:rPr lang="fr-FR" sz="1050" dirty="0"/>
              <a:t>Basés sur des indicateurs issus d’extranat, s’appuyant sur les activités des clubs.</a:t>
            </a:r>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r>
              <a:rPr lang="fr-FR" sz="1050" dirty="0"/>
              <a:t>Le label reçu dépend du nombre de point obtenus.</a:t>
            </a:r>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r>
              <a:rPr lang="fr-FR" sz="1050" dirty="0"/>
              <a:t>Les points sont obtenus grâce à la validation par le club d’un certain nombre d’indicateurs s’appuyant sur trois mentions :</a:t>
            </a:r>
          </a:p>
          <a:p>
            <a:pPr marL="172800" indent="-171450">
              <a:buClr>
                <a:srgbClr val="0090D4"/>
              </a:buClr>
              <a:buSzPct val="100000"/>
              <a:buFont typeface="Arial" panose="020B0604020202020204" pitchFamily="34" charset="0"/>
              <a:buChar char="•"/>
            </a:pPr>
            <a:endParaRPr lang="fr-FR" sz="1050" dirty="0"/>
          </a:p>
          <a:p>
            <a:pPr marL="345600" lvl="1">
              <a:buClr>
                <a:srgbClr val="0090D4"/>
              </a:buClr>
              <a:buSzPct val="100000"/>
            </a:pPr>
            <a:r>
              <a:rPr lang="fr-FR" sz="950" dirty="0"/>
              <a:t>Apprentissage</a:t>
            </a:r>
          </a:p>
          <a:p>
            <a:pPr marL="345600" lvl="1">
              <a:buClr>
                <a:srgbClr val="0090D4"/>
              </a:buClr>
              <a:buSzPct val="100000"/>
            </a:pPr>
            <a:endParaRPr lang="fr-FR" sz="950" dirty="0"/>
          </a:p>
          <a:p>
            <a:pPr marL="345600" lvl="1">
              <a:buClr>
                <a:srgbClr val="0090D4"/>
              </a:buClr>
              <a:buSzPct val="100000"/>
            </a:pPr>
            <a:r>
              <a:rPr lang="fr-FR" sz="950" dirty="0"/>
              <a:t>Natation Pour Tous</a:t>
            </a:r>
          </a:p>
          <a:p>
            <a:pPr marL="345600" lvl="1">
              <a:buClr>
                <a:srgbClr val="0090D4"/>
              </a:buClr>
              <a:buSzPct val="100000"/>
            </a:pPr>
            <a:endParaRPr lang="fr-FR" sz="950" dirty="0"/>
          </a:p>
          <a:p>
            <a:pPr marL="345600" lvl="1">
              <a:buClr>
                <a:srgbClr val="0090D4"/>
              </a:buClr>
              <a:buSzPct val="100000"/>
            </a:pPr>
            <a:r>
              <a:rPr lang="fr-FR" sz="950" dirty="0"/>
              <a:t>Compétition</a:t>
            </a:r>
          </a:p>
          <a:p>
            <a:pPr marL="345600" lvl="1">
              <a:buClr>
                <a:srgbClr val="0090D4"/>
              </a:buClr>
              <a:buSzPct val="100000"/>
            </a:pPr>
            <a:endParaRPr lang="fr-FR" sz="9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p:txBody>
      </p:sp>
    </p:spTree>
    <p:extLst>
      <p:ext uri="{BB962C8B-B14F-4D97-AF65-F5344CB8AC3E}">
        <p14:creationId xmlns:p14="http://schemas.microsoft.com/office/powerpoint/2010/main" val="223856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6F160-0480-1C2E-C51B-B68910E2B0F5}"/>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BE0F4AE4-1FFF-3DA1-BFF5-0475D0A20E59}"/>
              </a:ext>
            </a:extLst>
          </p:cNvPr>
          <p:cNvSpPr>
            <a:spLocks noGrp="1"/>
          </p:cNvSpPr>
          <p:nvPr>
            <p:ph type="title"/>
          </p:nvPr>
        </p:nvSpPr>
        <p:spPr/>
        <p:txBody>
          <a:bodyPr/>
          <a:lstStyle/>
          <a:p>
            <a:r>
              <a:rPr lang="fr-FR" dirty="0"/>
              <a:t>Présentation de la labellisation</a:t>
            </a:r>
          </a:p>
        </p:txBody>
      </p:sp>
      <p:sp>
        <p:nvSpPr>
          <p:cNvPr id="5" name="Espace réservé du texte 4">
            <a:extLst>
              <a:ext uri="{FF2B5EF4-FFF2-40B4-BE49-F238E27FC236}">
                <a16:creationId xmlns:a16="http://schemas.microsoft.com/office/drawing/2014/main" id="{E0B58C52-3542-80A4-1CB4-30B19E5F260D}"/>
              </a:ext>
            </a:extLst>
          </p:cNvPr>
          <p:cNvSpPr>
            <a:spLocks noGrp="1"/>
          </p:cNvSpPr>
          <p:nvPr>
            <p:ph type="body" sz="quarter" idx="44"/>
          </p:nvPr>
        </p:nvSpPr>
        <p:spPr>
          <a:xfrm>
            <a:off x="538417" y="1209822"/>
            <a:ext cx="8067164" cy="3362178"/>
          </a:xfrm>
        </p:spPr>
        <p:txBody>
          <a:bodyPr/>
          <a:lstStyle/>
          <a:p>
            <a:pPr marL="172800" indent="-171450">
              <a:buClr>
                <a:srgbClr val="0090D4"/>
              </a:buClr>
              <a:buSzPct val="100000"/>
              <a:buFont typeface="Arial" panose="020B0604020202020204" pitchFamily="34" charset="0"/>
              <a:buChar char="•"/>
            </a:pPr>
            <a:r>
              <a:rPr lang="fr-FR" sz="1050" dirty="0"/>
              <a:t>Chaque mention compte 3 niveaux, avec des exigences de plus en plus fortes, et donnant un nombre de points différents.</a:t>
            </a:r>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r>
              <a:rPr lang="fr-FR" sz="1050" dirty="0"/>
              <a:t>Les points obtenus pour chaque niveau et mentions sont cumulés :</a:t>
            </a:r>
          </a:p>
          <a:p>
            <a:pPr marL="172800" indent="-171450">
              <a:buClr>
                <a:srgbClr val="0090D4"/>
              </a:buClr>
              <a:buSzPct val="100000"/>
              <a:buFont typeface="Arial" panose="020B0604020202020204" pitchFamily="34" charset="0"/>
              <a:buChar char="•"/>
            </a:pPr>
            <a:endParaRPr lang="fr-FR" sz="1050" dirty="0"/>
          </a:p>
          <a:p>
            <a:pPr marL="345600" lvl="1">
              <a:buClr>
                <a:srgbClr val="0090D4"/>
              </a:buClr>
              <a:buSzPct val="100000"/>
            </a:pPr>
            <a:r>
              <a:rPr lang="fr-FR" sz="950" dirty="0"/>
              <a:t>De 5 à 8 points = Bronze</a:t>
            </a:r>
          </a:p>
          <a:p>
            <a:pPr marL="345600" lvl="1">
              <a:buClr>
                <a:srgbClr val="0090D4"/>
              </a:buClr>
              <a:buSzPct val="100000"/>
            </a:pPr>
            <a:endParaRPr lang="fr-FR" sz="950" dirty="0"/>
          </a:p>
          <a:p>
            <a:pPr marL="345600" lvl="1">
              <a:buClr>
                <a:srgbClr val="0090D4"/>
              </a:buClr>
              <a:buSzPct val="100000"/>
            </a:pPr>
            <a:r>
              <a:rPr lang="fr-FR" sz="950" dirty="0"/>
              <a:t>De 9 à 12 points = Argent</a:t>
            </a:r>
          </a:p>
          <a:p>
            <a:pPr marL="345600" lvl="1">
              <a:buClr>
                <a:srgbClr val="0090D4"/>
              </a:buClr>
              <a:buSzPct val="100000"/>
            </a:pPr>
            <a:endParaRPr lang="fr-FR" sz="950" dirty="0"/>
          </a:p>
          <a:p>
            <a:pPr marL="345600" lvl="1">
              <a:buClr>
                <a:srgbClr val="0090D4"/>
              </a:buClr>
              <a:buSzPct val="100000"/>
            </a:pPr>
            <a:r>
              <a:rPr lang="fr-FR" sz="950" dirty="0"/>
              <a:t>Plus de 13 points = Or</a:t>
            </a:r>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p:txBody>
      </p:sp>
      <p:graphicFrame>
        <p:nvGraphicFramePr>
          <p:cNvPr id="7" name="Tableau 6">
            <a:extLst>
              <a:ext uri="{FF2B5EF4-FFF2-40B4-BE49-F238E27FC236}">
                <a16:creationId xmlns:a16="http://schemas.microsoft.com/office/drawing/2014/main" id="{65DC10FC-C753-E586-AAEB-CAF69358BB55}"/>
              </a:ext>
            </a:extLst>
          </p:cNvPr>
          <p:cNvGraphicFramePr>
            <a:graphicFrameLocks noGrp="1"/>
          </p:cNvGraphicFramePr>
          <p:nvPr>
            <p:extLst>
              <p:ext uri="{D42A27DB-BD31-4B8C-83A1-F6EECF244321}">
                <p14:modId xmlns:p14="http://schemas.microsoft.com/office/powerpoint/2010/main" val="3937276229"/>
              </p:ext>
            </p:extLst>
          </p:nvPr>
        </p:nvGraphicFramePr>
        <p:xfrm>
          <a:off x="731520" y="1559704"/>
          <a:ext cx="5615356" cy="975360"/>
        </p:xfrm>
        <a:graphic>
          <a:graphicData uri="http://schemas.openxmlformats.org/drawingml/2006/table">
            <a:tbl>
              <a:tblPr firstRow="1" firstCol="1">
                <a:tableStyleId>{0E3FDE45-AF77-4B5C-9715-49D594BDF05E}</a:tableStyleId>
              </a:tblPr>
              <a:tblGrid>
                <a:gridCol w="1403839">
                  <a:extLst>
                    <a:ext uri="{9D8B030D-6E8A-4147-A177-3AD203B41FA5}">
                      <a16:colId xmlns:a16="http://schemas.microsoft.com/office/drawing/2014/main" val="1184562320"/>
                    </a:ext>
                  </a:extLst>
                </a:gridCol>
                <a:gridCol w="1403839">
                  <a:extLst>
                    <a:ext uri="{9D8B030D-6E8A-4147-A177-3AD203B41FA5}">
                      <a16:colId xmlns:a16="http://schemas.microsoft.com/office/drawing/2014/main" val="3666497573"/>
                    </a:ext>
                  </a:extLst>
                </a:gridCol>
                <a:gridCol w="1403839">
                  <a:extLst>
                    <a:ext uri="{9D8B030D-6E8A-4147-A177-3AD203B41FA5}">
                      <a16:colId xmlns:a16="http://schemas.microsoft.com/office/drawing/2014/main" val="1319888762"/>
                    </a:ext>
                  </a:extLst>
                </a:gridCol>
                <a:gridCol w="1403839">
                  <a:extLst>
                    <a:ext uri="{9D8B030D-6E8A-4147-A177-3AD203B41FA5}">
                      <a16:colId xmlns:a16="http://schemas.microsoft.com/office/drawing/2014/main" val="1945877493"/>
                    </a:ext>
                  </a:extLst>
                </a:gridCol>
              </a:tblGrid>
              <a:tr h="225000">
                <a:tc>
                  <a:txBody>
                    <a:bodyPr/>
                    <a:lstStyle/>
                    <a:p>
                      <a:endParaRPr lang="fr-FR" sz="1000" dirty="0"/>
                    </a:p>
                  </a:txBody>
                  <a:tcPr/>
                </a:tc>
                <a:tc>
                  <a:txBody>
                    <a:bodyPr/>
                    <a:lstStyle/>
                    <a:p>
                      <a:r>
                        <a:rPr lang="fr-FR" sz="1000" dirty="0"/>
                        <a:t>Apprentissage</a:t>
                      </a:r>
                    </a:p>
                  </a:txBody>
                  <a:tcPr/>
                </a:tc>
                <a:tc>
                  <a:txBody>
                    <a:bodyPr/>
                    <a:lstStyle/>
                    <a:p>
                      <a:r>
                        <a:rPr lang="fr-FR" sz="1000" dirty="0"/>
                        <a:t>Natation pour Tous</a:t>
                      </a:r>
                    </a:p>
                  </a:txBody>
                  <a:tcPr/>
                </a:tc>
                <a:tc>
                  <a:txBody>
                    <a:bodyPr/>
                    <a:lstStyle/>
                    <a:p>
                      <a:r>
                        <a:rPr lang="fr-FR" sz="1000" dirty="0"/>
                        <a:t>Compétition</a:t>
                      </a:r>
                    </a:p>
                  </a:txBody>
                  <a:tcPr/>
                </a:tc>
                <a:extLst>
                  <a:ext uri="{0D108BD9-81ED-4DB2-BD59-A6C34878D82A}">
                    <a16:rowId xmlns:a16="http://schemas.microsoft.com/office/drawing/2014/main" val="2596914205"/>
                  </a:ext>
                </a:extLst>
              </a:tr>
              <a:tr h="225000">
                <a:tc>
                  <a:txBody>
                    <a:bodyPr/>
                    <a:lstStyle/>
                    <a:p>
                      <a:r>
                        <a:rPr lang="fr-FR" sz="1000" dirty="0"/>
                        <a:t>Niveau 1</a:t>
                      </a:r>
                    </a:p>
                  </a:txBody>
                  <a:tcPr/>
                </a:tc>
                <a:tc>
                  <a:txBody>
                    <a:bodyPr/>
                    <a:lstStyle/>
                    <a:p>
                      <a:r>
                        <a:rPr lang="fr-FR" sz="1000" dirty="0"/>
                        <a:t>2 points</a:t>
                      </a:r>
                    </a:p>
                  </a:txBody>
                  <a:tcPr/>
                </a:tc>
                <a:tc>
                  <a:txBody>
                    <a:bodyPr/>
                    <a:lstStyle/>
                    <a:p>
                      <a:r>
                        <a:rPr lang="fr-FR" sz="1000" dirty="0"/>
                        <a:t>1 points</a:t>
                      </a:r>
                    </a:p>
                  </a:txBody>
                  <a:tcPr/>
                </a:tc>
                <a:tc>
                  <a:txBody>
                    <a:bodyPr/>
                    <a:lstStyle/>
                    <a:p>
                      <a:r>
                        <a:rPr lang="fr-FR" sz="1000" dirty="0"/>
                        <a:t>2 points</a:t>
                      </a:r>
                    </a:p>
                  </a:txBody>
                  <a:tcPr/>
                </a:tc>
                <a:extLst>
                  <a:ext uri="{0D108BD9-81ED-4DB2-BD59-A6C34878D82A}">
                    <a16:rowId xmlns:a16="http://schemas.microsoft.com/office/drawing/2014/main" val="3894907713"/>
                  </a:ext>
                </a:extLst>
              </a:tr>
              <a:tr h="225000">
                <a:tc>
                  <a:txBody>
                    <a:bodyPr/>
                    <a:lstStyle/>
                    <a:p>
                      <a:r>
                        <a:rPr lang="fr-FR" sz="1000" dirty="0"/>
                        <a:t>Niveau 2</a:t>
                      </a:r>
                    </a:p>
                  </a:txBody>
                  <a:tcPr/>
                </a:tc>
                <a:tc>
                  <a:txBody>
                    <a:bodyPr/>
                    <a:lstStyle/>
                    <a:p>
                      <a:r>
                        <a:rPr lang="fr-FR" sz="1000" dirty="0"/>
                        <a:t>4 points</a:t>
                      </a:r>
                    </a:p>
                  </a:txBody>
                  <a:tcPr/>
                </a:tc>
                <a:tc>
                  <a:txBody>
                    <a:bodyPr/>
                    <a:lstStyle/>
                    <a:p>
                      <a:r>
                        <a:rPr lang="fr-FR" sz="1000" dirty="0"/>
                        <a:t>2 points</a:t>
                      </a:r>
                    </a:p>
                  </a:txBody>
                  <a:tcPr/>
                </a:tc>
                <a:tc>
                  <a:txBody>
                    <a:bodyPr/>
                    <a:lstStyle/>
                    <a:p>
                      <a:r>
                        <a:rPr lang="fr-FR" sz="1000" dirty="0"/>
                        <a:t>4 points</a:t>
                      </a:r>
                    </a:p>
                  </a:txBody>
                  <a:tcPr/>
                </a:tc>
                <a:extLst>
                  <a:ext uri="{0D108BD9-81ED-4DB2-BD59-A6C34878D82A}">
                    <a16:rowId xmlns:a16="http://schemas.microsoft.com/office/drawing/2014/main" val="2227261584"/>
                  </a:ext>
                </a:extLst>
              </a:tr>
              <a:tr h="225000">
                <a:tc>
                  <a:txBody>
                    <a:bodyPr/>
                    <a:lstStyle/>
                    <a:p>
                      <a:r>
                        <a:rPr lang="fr-FR" sz="1000" dirty="0"/>
                        <a:t>Niveau 3</a:t>
                      </a:r>
                    </a:p>
                  </a:txBody>
                  <a:tcPr/>
                </a:tc>
                <a:tc>
                  <a:txBody>
                    <a:bodyPr/>
                    <a:lstStyle/>
                    <a:p>
                      <a:r>
                        <a:rPr lang="fr-FR" sz="1000" dirty="0"/>
                        <a:t>6 points</a:t>
                      </a:r>
                    </a:p>
                  </a:txBody>
                  <a:tcPr/>
                </a:tc>
                <a:tc>
                  <a:txBody>
                    <a:bodyPr/>
                    <a:lstStyle/>
                    <a:p>
                      <a:r>
                        <a:rPr lang="fr-FR" sz="1000" dirty="0"/>
                        <a:t>3 points</a:t>
                      </a:r>
                    </a:p>
                  </a:txBody>
                  <a:tcPr/>
                </a:tc>
                <a:tc>
                  <a:txBody>
                    <a:bodyPr/>
                    <a:lstStyle/>
                    <a:p>
                      <a:r>
                        <a:rPr lang="fr-FR" sz="1000" dirty="0"/>
                        <a:t>6 points</a:t>
                      </a:r>
                    </a:p>
                  </a:txBody>
                  <a:tcPr/>
                </a:tc>
                <a:extLst>
                  <a:ext uri="{0D108BD9-81ED-4DB2-BD59-A6C34878D82A}">
                    <a16:rowId xmlns:a16="http://schemas.microsoft.com/office/drawing/2014/main" val="1775841751"/>
                  </a:ext>
                </a:extLst>
              </a:tr>
            </a:tbl>
          </a:graphicData>
        </a:graphic>
      </p:graphicFrame>
    </p:spTree>
    <p:extLst>
      <p:ext uri="{BB962C8B-B14F-4D97-AF65-F5344CB8AC3E}">
        <p14:creationId xmlns:p14="http://schemas.microsoft.com/office/powerpoint/2010/main" val="257646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5071E-04AA-5935-62F4-06816D9DED7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972A09F-2481-9650-8B5D-A2F93D34F3CE}"/>
              </a:ext>
            </a:extLst>
          </p:cNvPr>
          <p:cNvSpPr>
            <a:spLocks noGrp="1"/>
          </p:cNvSpPr>
          <p:nvPr>
            <p:ph type="title"/>
          </p:nvPr>
        </p:nvSpPr>
        <p:spPr/>
        <p:txBody>
          <a:bodyPr/>
          <a:lstStyle/>
          <a:p>
            <a:r>
              <a:rPr lang="fr-FR" dirty="0"/>
              <a:t>Des prérequis et des indicateurs à valider</a:t>
            </a:r>
          </a:p>
        </p:txBody>
      </p:sp>
      <p:sp>
        <p:nvSpPr>
          <p:cNvPr id="5" name="Espace réservé du texte 4">
            <a:extLst>
              <a:ext uri="{FF2B5EF4-FFF2-40B4-BE49-F238E27FC236}">
                <a16:creationId xmlns:a16="http://schemas.microsoft.com/office/drawing/2014/main" id="{F71B5FB7-0A7B-166D-41AB-A61C3F2725A8}"/>
              </a:ext>
            </a:extLst>
          </p:cNvPr>
          <p:cNvSpPr>
            <a:spLocks noGrp="1"/>
          </p:cNvSpPr>
          <p:nvPr>
            <p:ph type="body" sz="quarter" idx="44"/>
          </p:nvPr>
        </p:nvSpPr>
        <p:spPr>
          <a:xfrm>
            <a:off x="538417" y="1209822"/>
            <a:ext cx="8028808" cy="3362178"/>
          </a:xfrm>
        </p:spPr>
        <p:txBody>
          <a:bodyPr/>
          <a:lstStyle/>
          <a:p>
            <a:pPr marL="172800" indent="-171450">
              <a:buClr>
                <a:srgbClr val="0090D4"/>
              </a:buClr>
              <a:buSzPct val="100000"/>
              <a:buFont typeface="Arial" panose="020B0604020202020204" pitchFamily="34" charset="0"/>
              <a:buChar char="•"/>
            </a:pPr>
            <a:r>
              <a:rPr lang="fr-FR" sz="1050" dirty="0"/>
              <a:t>Les prérequis d’accès aux calculs des mentions : </a:t>
            </a:r>
          </a:p>
          <a:p>
            <a:pPr marL="172800" indent="-171450">
              <a:buClr>
                <a:srgbClr val="0090D4"/>
              </a:buClr>
              <a:buSzPct val="100000"/>
              <a:buFont typeface="Arial" panose="020B0604020202020204" pitchFamily="34" charset="0"/>
              <a:buChar char="•"/>
            </a:pPr>
            <a:endParaRPr lang="fr-FR" sz="1050" dirty="0"/>
          </a:p>
          <a:p>
            <a:pPr marL="345600" lvl="1">
              <a:buClr>
                <a:srgbClr val="0090D4"/>
              </a:buClr>
              <a:buSzPct val="100000"/>
            </a:pPr>
            <a:r>
              <a:rPr lang="fr-FR" sz="950" dirty="0"/>
              <a:t>Nécessité de licencier chaque adhérent (100% licences)</a:t>
            </a:r>
          </a:p>
          <a:p>
            <a:pPr marL="345600" lvl="1">
              <a:buClr>
                <a:srgbClr val="0090D4"/>
              </a:buClr>
              <a:buSzPct val="100000"/>
            </a:pPr>
            <a:endParaRPr lang="fr-FR" sz="950" dirty="0"/>
          </a:p>
          <a:p>
            <a:pPr marL="345600" lvl="1">
              <a:buClr>
                <a:srgbClr val="0090D4"/>
              </a:buClr>
              <a:buSzPct val="100000"/>
            </a:pPr>
            <a:r>
              <a:rPr lang="fr-FR" sz="950" dirty="0"/>
              <a:t>Être affilié 2 saisons successives à la Fédération Française de Natation</a:t>
            </a:r>
          </a:p>
          <a:p>
            <a:pPr marL="345600" lvl="1">
              <a:buClr>
                <a:srgbClr val="0090D4"/>
              </a:buClr>
              <a:buSzPct val="100000"/>
            </a:pPr>
            <a:endParaRPr lang="fr-FR" sz="950" dirty="0"/>
          </a:p>
          <a:p>
            <a:pPr marL="345600" lvl="1">
              <a:buClr>
                <a:srgbClr val="0090D4"/>
              </a:buClr>
              <a:buSzPct val="100000"/>
            </a:pPr>
            <a:r>
              <a:rPr lang="fr-FR" sz="950" dirty="0"/>
              <a:t>Participer activement à la vie fédérale </a:t>
            </a:r>
          </a:p>
          <a:p>
            <a:pPr marL="345600" lvl="1">
              <a:buClr>
                <a:srgbClr val="0090D4"/>
              </a:buClr>
              <a:buSzPct val="100000"/>
            </a:pPr>
            <a:endParaRPr lang="fr-FR" sz="950" dirty="0"/>
          </a:p>
          <a:p>
            <a:pPr marL="345600" lvl="1">
              <a:buClr>
                <a:srgbClr val="0090D4"/>
              </a:buClr>
              <a:buSzPct val="100000"/>
            </a:pPr>
            <a:r>
              <a:rPr lang="fr-FR" sz="950" dirty="0"/>
              <a:t>Nécessité de fournir le projet de développement du club et le compte de résultat approuvés par la dernière Assemblée Générale du club</a:t>
            </a:r>
          </a:p>
          <a:p>
            <a:pPr marL="345600" lvl="1">
              <a:buClr>
                <a:srgbClr val="0090D4"/>
              </a:buClr>
              <a:buSzPct val="100000"/>
            </a:pPr>
            <a:endParaRPr lang="fr-FR" sz="950" dirty="0"/>
          </a:p>
          <a:p>
            <a:pPr marL="345600" lvl="1">
              <a:buClr>
                <a:srgbClr val="0090D4"/>
              </a:buClr>
              <a:buSzPct val="100000"/>
            </a:pPr>
            <a:r>
              <a:rPr lang="fr-FR" sz="950" dirty="0"/>
              <a:t>Signature de la Charte Fédérale de Développement durable</a:t>
            </a:r>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p:txBody>
      </p:sp>
    </p:spTree>
    <p:extLst>
      <p:ext uri="{BB962C8B-B14F-4D97-AF65-F5344CB8AC3E}">
        <p14:creationId xmlns:p14="http://schemas.microsoft.com/office/powerpoint/2010/main" val="248795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8BD5823-3214-E4A9-063C-80C85DD0261E}"/>
              </a:ext>
            </a:extLst>
          </p:cNvPr>
          <p:cNvPicPr>
            <a:picLocks noChangeAspect="1"/>
          </p:cNvPicPr>
          <p:nvPr/>
        </p:nvPicPr>
        <p:blipFill>
          <a:blip r:embed="rId2"/>
          <a:stretch>
            <a:fillRect/>
          </a:stretch>
        </p:blipFill>
        <p:spPr>
          <a:xfrm>
            <a:off x="2091536" y="0"/>
            <a:ext cx="4960927" cy="5143500"/>
          </a:xfrm>
          <a:prstGeom prst="rect">
            <a:avLst/>
          </a:prstGeom>
        </p:spPr>
      </p:pic>
    </p:spTree>
    <p:extLst>
      <p:ext uri="{BB962C8B-B14F-4D97-AF65-F5344CB8AC3E}">
        <p14:creationId xmlns:p14="http://schemas.microsoft.com/office/powerpoint/2010/main" val="205380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AEA57-F9EA-5827-17C3-BB3E60BAF987}"/>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B5C576F1-FB98-D131-F0AC-84431EAD46C0}"/>
              </a:ext>
            </a:extLst>
          </p:cNvPr>
          <p:cNvPicPr>
            <a:picLocks noChangeAspect="1"/>
          </p:cNvPicPr>
          <p:nvPr/>
        </p:nvPicPr>
        <p:blipFill>
          <a:blip r:embed="rId2"/>
          <a:stretch>
            <a:fillRect/>
          </a:stretch>
        </p:blipFill>
        <p:spPr>
          <a:xfrm>
            <a:off x="2293899" y="0"/>
            <a:ext cx="4556202" cy="5143500"/>
          </a:xfrm>
          <a:prstGeom prst="rect">
            <a:avLst/>
          </a:prstGeom>
        </p:spPr>
      </p:pic>
    </p:spTree>
    <p:extLst>
      <p:ext uri="{BB962C8B-B14F-4D97-AF65-F5344CB8AC3E}">
        <p14:creationId xmlns:p14="http://schemas.microsoft.com/office/powerpoint/2010/main" val="3485833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1AD4CD1-1680-AE45-5039-386087918BCD}"/>
              </a:ext>
            </a:extLst>
          </p:cNvPr>
          <p:cNvPicPr>
            <a:picLocks noChangeAspect="1"/>
          </p:cNvPicPr>
          <p:nvPr/>
        </p:nvPicPr>
        <p:blipFill>
          <a:blip r:embed="rId2"/>
          <a:stretch>
            <a:fillRect/>
          </a:stretch>
        </p:blipFill>
        <p:spPr>
          <a:xfrm>
            <a:off x="2270796" y="0"/>
            <a:ext cx="4602407" cy="5143500"/>
          </a:xfrm>
          <a:prstGeom prst="rect">
            <a:avLst/>
          </a:prstGeom>
        </p:spPr>
      </p:pic>
    </p:spTree>
    <p:extLst>
      <p:ext uri="{BB962C8B-B14F-4D97-AF65-F5344CB8AC3E}">
        <p14:creationId xmlns:p14="http://schemas.microsoft.com/office/powerpoint/2010/main" val="425757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53410-DDCD-023F-5BBF-0E0779B54BB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B80A331-6449-6D56-B486-9EA10F030AA6}"/>
              </a:ext>
            </a:extLst>
          </p:cNvPr>
          <p:cNvSpPr>
            <a:spLocks noGrp="1"/>
          </p:cNvSpPr>
          <p:nvPr>
            <p:ph type="title"/>
          </p:nvPr>
        </p:nvSpPr>
        <p:spPr/>
        <p:txBody>
          <a:bodyPr/>
          <a:lstStyle/>
          <a:p>
            <a:r>
              <a:rPr lang="fr-FR" dirty="0"/>
              <a:t>Le circuit de labellisation</a:t>
            </a:r>
          </a:p>
        </p:txBody>
      </p:sp>
      <p:sp>
        <p:nvSpPr>
          <p:cNvPr id="5" name="Espace réservé du texte 4">
            <a:extLst>
              <a:ext uri="{FF2B5EF4-FFF2-40B4-BE49-F238E27FC236}">
                <a16:creationId xmlns:a16="http://schemas.microsoft.com/office/drawing/2014/main" id="{88687303-8A0A-26A4-D7C2-A08174C80063}"/>
              </a:ext>
            </a:extLst>
          </p:cNvPr>
          <p:cNvSpPr>
            <a:spLocks noGrp="1"/>
          </p:cNvSpPr>
          <p:nvPr>
            <p:ph type="body" sz="quarter" idx="44"/>
          </p:nvPr>
        </p:nvSpPr>
        <p:spPr>
          <a:xfrm>
            <a:off x="538416" y="963637"/>
            <a:ext cx="8049909" cy="3608363"/>
          </a:xfrm>
        </p:spPr>
        <p:txBody>
          <a:bodyPr/>
          <a:lstStyle/>
          <a:p>
            <a:pPr marL="229950" indent="-228600">
              <a:buClr>
                <a:srgbClr val="0090D4"/>
              </a:buClr>
              <a:buSzPct val="100000"/>
              <a:buFont typeface="+mj-lt"/>
              <a:buAutoNum type="arabicPeriod"/>
            </a:pPr>
            <a:r>
              <a:rPr lang="fr-FR" sz="1050" dirty="0"/>
              <a:t>Clubs : création du dossier et renseignement des prérequis durant la période définis par la campagne</a:t>
            </a:r>
          </a:p>
          <a:p>
            <a:pPr marL="229950" indent="-228600">
              <a:buClr>
                <a:srgbClr val="0090D4"/>
              </a:buClr>
              <a:buSzPct val="100000"/>
              <a:buFont typeface="+mj-lt"/>
              <a:buAutoNum type="arabicPeriod"/>
            </a:pPr>
            <a:endParaRPr lang="fr-FR" sz="1050" dirty="0"/>
          </a:p>
          <a:p>
            <a:pPr marL="229950" indent="-228600">
              <a:buClr>
                <a:srgbClr val="0090D4"/>
              </a:buClr>
              <a:buSzPct val="100000"/>
              <a:buFont typeface="+mj-lt"/>
              <a:buAutoNum type="arabicPeriod"/>
            </a:pPr>
            <a:r>
              <a:rPr lang="fr-FR" sz="1050" dirty="0"/>
              <a:t>Ligues : Contrôle des pré-requis</a:t>
            </a:r>
          </a:p>
          <a:p>
            <a:pPr marL="229950" indent="-228600">
              <a:buClr>
                <a:srgbClr val="0090D4"/>
              </a:buClr>
              <a:buSzPct val="100000"/>
              <a:buFont typeface="+mj-lt"/>
              <a:buAutoNum type="arabicPeriod"/>
            </a:pPr>
            <a:endParaRPr lang="fr-FR" sz="1050" dirty="0"/>
          </a:p>
          <a:p>
            <a:pPr marL="229950" indent="-228600">
              <a:buClr>
                <a:srgbClr val="0090D4"/>
              </a:buClr>
              <a:buSzPct val="100000"/>
              <a:buFont typeface="+mj-lt"/>
              <a:buAutoNum type="arabicPeriod"/>
            </a:pPr>
            <a:r>
              <a:rPr lang="fr-FR" sz="1050" dirty="0"/>
              <a:t>FFN : Validation du dossier par la FFN avec approbation de l’avis Ligue</a:t>
            </a:r>
          </a:p>
          <a:p>
            <a:pPr marL="229950" indent="-228600">
              <a:buClr>
                <a:srgbClr val="0090D4"/>
              </a:buClr>
              <a:buSzPct val="100000"/>
              <a:buFont typeface="+mj-lt"/>
              <a:buAutoNum type="arabicPeriod"/>
            </a:pPr>
            <a:endParaRPr lang="fr-FR" sz="1050" dirty="0"/>
          </a:p>
          <a:p>
            <a:pPr marL="229950" indent="-228600">
              <a:buClr>
                <a:srgbClr val="0090D4"/>
              </a:buClr>
              <a:buSzPct val="100000"/>
              <a:buFont typeface="+mj-lt"/>
              <a:buAutoNum type="arabicPeriod"/>
            </a:pPr>
            <a:r>
              <a:rPr lang="fr-FR" sz="1050" dirty="0"/>
              <a:t>Procédure automatique : questionnement des données fédérales du clubs via extranat, aboutissant à l’attribution d’un label provisoire</a:t>
            </a:r>
          </a:p>
          <a:p>
            <a:pPr marL="229950" indent="-228600">
              <a:buClr>
                <a:srgbClr val="0090D4"/>
              </a:buClr>
              <a:buSzPct val="100000"/>
              <a:buFont typeface="+mj-lt"/>
              <a:buAutoNum type="arabicPeriod"/>
            </a:pPr>
            <a:endParaRPr lang="fr-FR" sz="1050" dirty="0"/>
          </a:p>
          <a:p>
            <a:pPr marL="229950" indent="-228600">
              <a:buClr>
                <a:srgbClr val="0090D4"/>
              </a:buClr>
              <a:buSzPct val="100000"/>
              <a:buFont typeface="+mj-lt"/>
              <a:buAutoNum type="arabicPeriod"/>
            </a:pPr>
            <a:r>
              <a:rPr lang="fr-FR" sz="1050" dirty="0"/>
              <a:t>Ligues : Proposition d’attribution de points bonus</a:t>
            </a:r>
          </a:p>
          <a:p>
            <a:pPr marL="229950" indent="-228600">
              <a:buClr>
                <a:srgbClr val="0090D4"/>
              </a:buClr>
              <a:buSzPct val="100000"/>
              <a:buFont typeface="+mj-lt"/>
              <a:buAutoNum type="arabicPeriod"/>
            </a:pPr>
            <a:endParaRPr lang="fr-FR" sz="1050" dirty="0"/>
          </a:p>
          <a:p>
            <a:pPr marL="229950" indent="-228600">
              <a:buClr>
                <a:srgbClr val="0090D4"/>
              </a:buClr>
              <a:buSzPct val="100000"/>
              <a:buFont typeface="+mj-lt"/>
              <a:buAutoNum type="arabicPeriod"/>
            </a:pPr>
            <a:r>
              <a:rPr lang="fr-FR" sz="1050" dirty="0"/>
              <a:t>FFN : Validation des propositions d’attribution des points bonus</a:t>
            </a:r>
          </a:p>
          <a:p>
            <a:pPr marL="229950" indent="-228600">
              <a:buClr>
                <a:srgbClr val="0090D4"/>
              </a:buClr>
              <a:buSzPct val="100000"/>
              <a:buFont typeface="+mj-lt"/>
              <a:buAutoNum type="arabicPeriod"/>
            </a:pPr>
            <a:endParaRPr lang="fr-FR" sz="1050" dirty="0"/>
          </a:p>
          <a:p>
            <a:pPr marL="229950" indent="-228600">
              <a:buClr>
                <a:srgbClr val="0090D4"/>
              </a:buClr>
              <a:buSzPct val="100000"/>
              <a:buFont typeface="+mj-lt"/>
              <a:buAutoNum type="arabicPeriod"/>
            </a:pPr>
            <a:r>
              <a:rPr lang="fr-FR" sz="1050" dirty="0"/>
              <a:t>Procédure automatique : Calcul de l’attribution finale des labels</a:t>
            </a:r>
          </a:p>
          <a:p>
            <a:pPr marL="229950" indent="-228600">
              <a:buClr>
                <a:srgbClr val="0090D4"/>
              </a:buClr>
              <a:buSzPct val="100000"/>
              <a:buFont typeface="+mj-lt"/>
              <a:buAutoNum type="arabicPeriod"/>
            </a:pPr>
            <a:endParaRPr lang="fr-FR" sz="1050" dirty="0"/>
          </a:p>
          <a:p>
            <a:pPr marL="229950" indent="-228600">
              <a:buClr>
                <a:srgbClr val="0090D4"/>
              </a:buClr>
              <a:buSzPct val="100000"/>
              <a:buFont typeface="+mj-lt"/>
              <a:buAutoNum type="arabicPeriod"/>
            </a:pPr>
            <a:r>
              <a:rPr lang="fr-FR" sz="1050" dirty="0"/>
              <a:t>FFN : Avis du CC PSF/Labellisation puis validation des résultats en Comité Directeur</a:t>
            </a:r>
          </a:p>
          <a:p>
            <a:pPr marL="229950" indent="-228600">
              <a:buClr>
                <a:srgbClr val="0090D4"/>
              </a:buClr>
              <a:buSzPct val="100000"/>
              <a:buFont typeface="+mj-lt"/>
              <a:buAutoNum type="arabicPeriod"/>
            </a:pPr>
            <a:endParaRPr lang="fr-FR" sz="1050" dirty="0"/>
          </a:p>
          <a:p>
            <a:pPr marL="229950" indent="-228600">
              <a:buClr>
                <a:srgbClr val="0090D4"/>
              </a:buClr>
              <a:buSzPct val="100000"/>
              <a:buFont typeface="+mj-lt"/>
              <a:buAutoNum type="arabicPeriod"/>
            </a:pPr>
            <a:r>
              <a:rPr lang="fr-FR" sz="1050" dirty="0"/>
              <a:t>FFN : Diffusion des résultats aux clubs et collectivités</a:t>
            </a:r>
          </a:p>
          <a:p>
            <a:pPr marL="229950" indent="-228600">
              <a:buClr>
                <a:srgbClr val="0090D4"/>
              </a:buClr>
              <a:buSzPct val="100000"/>
              <a:buFont typeface="+mj-lt"/>
              <a:buAutoNum type="arabicPeriod"/>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a:p>
            <a:pPr marL="172800" indent="-171450">
              <a:buClr>
                <a:srgbClr val="0090D4"/>
              </a:buClr>
              <a:buSzPct val="100000"/>
              <a:buFont typeface="Arial" panose="020B0604020202020204" pitchFamily="34" charset="0"/>
              <a:buChar char="•"/>
            </a:pPr>
            <a:endParaRPr lang="fr-FR" sz="1050" dirty="0"/>
          </a:p>
        </p:txBody>
      </p:sp>
    </p:spTree>
    <p:extLst>
      <p:ext uri="{BB962C8B-B14F-4D97-AF65-F5344CB8AC3E}">
        <p14:creationId xmlns:p14="http://schemas.microsoft.com/office/powerpoint/2010/main" val="2454959198"/>
      </p:ext>
    </p:extLst>
  </p:cSld>
  <p:clrMapOvr>
    <a:masterClrMapping/>
  </p:clrMapOvr>
</p:sld>
</file>

<file path=ppt/theme/theme1.xml><?xml version="1.0" encoding="utf-8"?>
<a:theme xmlns:a="http://schemas.openxmlformats.org/drawingml/2006/main" name="Couverture">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FB96FC53-7EEF-DD40-AC03-0818AA566E7D}"/>
    </a:ext>
  </a:extLst>
</a:theme>
</file>

<file path=ppt/theme/theme10.xml><?xml version="1.0" encoding="utf-8"?>
<a:theme xmlns:a="http://schemas.openxmlformats.org/drawingml/2006/main" name="Infographie">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A0740DCE-9522-E949-893C-6D9FB6842E1C}"/>
    </a:ext>
  </a:extLst>
</a:theme>
</file>

<file path=ppt/theme/theme11.xml><?xml version="1.0" encoding="utf-8"?>
<a:theme xmlns:a="http://schemas.openxmlformats.org/drawingml/2006/main" name="Message Impactant">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855F1C61-FE46-6B42-9B4C-08F0EA11B1C4}"/>
    </a:ext>
  </a:extLst>
</a:theme>
</file>

<file path=ppt/theme/theme12.xml><?xml version="1.0" encoding="utf-8"?>
<a:theme xmlns:a="http://schemas.openxmlformats.org/drawingml/2006/main" name="Organigramme">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CDE05CD0-9758-0F49-B9F4-1A5A0EC226DE}"/>
    </a:ext>
  </a:extLst>
</a:theme>
</file>

<file path=ppt/theme/theme13.xml><?xml version="1.0" encoding="utf-8"?>
<a:theme xmlns:a="http://schemas.openxmlformats.org/drawingml/2006/main" name="Pictothèque">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7DAB1066-5F9C-A74B-B475-4DB2A6E796DE}"/>
    </a:ext>
  </a:extLst>
</a:theme>
</file>

<file path=ppt/theme/theme14.xml><?xml version="1.0" encoding="utf-8"?>
<a:theme xmlns:a="http://schemas.openxmlformats.org/drawingml/2006/main" name="Merci">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3CACAD1E-E482-8A44-80B5-389DF8A65F4B}"/>
    </a:ext>
  </a:extLst>
</a:theme>
</file>

<file path=ppt/theme/theme15.xml><?xml version="1.0" encoding="utf-8"?>
<a:theme xmlns:a="http://schemas.openxmlformats.org/drawingml/2006/main" name="Vide">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F9FF5050-606A-8C4E-BFB7-A32CE56E58AF}"/>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mmaire">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BB7E0C05-D95B-5147-96B4-291C5C7169CE}"/>
    </a:ext>
  </a:extLst>
</a:theme>
</file>

<file path=ppt/theme/theme3.xml><?xml version="1.0" encoding="utf-8"?>
<a:theme xmlns:a="http://schemas.openxmlformats.org/drawingml/2006/main" name="Intercalaire">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38AF4DAC-EE85-4D41-82FE-EF5C8F22D3BE}"/>
    </a:ext>
  </a:extLst>
</a:theme>
</file>

<file path=ppt/theme/theme4.xml><?xml version="1.0" encoding="utf-8"?>
<a:theme xmlns:a="http://schemas.openxmlformats.org/drawingml/2006/main" name="Texte Seul">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3B6C5BF6-D0CF-1F47-98AE-8B58C6F6E2B7}"/>
    </a:ext>
  </a:extLst>
</a:theme>
</file>

<file path=ppt/theme/theme5.xml><?xml version="1.0" encoding="utf-8"?>
<a:theme xmlns:a="http://schemas.openxmlformats.org/drawingml/2006/main" name="Texte + Image">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2AB30D75-9F89-F545-9AE4-D3212B31601F}"/>
    </a:ext>
  </a:extLst>
</a:theme>
</file>

<file path=ppt/theme/theme6.xml><?xml version="1.0" encoding="utf-8"?>
<a:theme xmlns:a="http://schemas.openxmlformats.org/drawingml/2006/main" name="Texte + Blocs">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D4F40FDE-E9E3-F442-8F64-7E2460BB5872}"/>
    </a:ext>
  </a:extLst>
</a:theme>
</file>

<file path=ppt/theme/theme7.xml><?xml version="1.0" encoding="utf-8"?>
<a:theme xmlns:a="http://schemas.openxmlformats.org/drawingml/2006/main" name="Graphique">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2EF6FD9D-BE2B-1146-960D-DF1EABE4EA1B}"/>
    </a:ext>
  </a:extLst>
</a:theme>
</file>

<file path=ppt/theme/theme8.xml><?xml version="1.0" encoding="utf-8"?>
<a:theme xmlns:a="http://schemas.openxmlformats.org/drawingml/2006/main" name="Timeline">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740C0CCB-0200-AA41-8794-A1EFCBC0877E}"/>
    </a:ext>
  </a:extLst>
</a:theme>
</file>

<file path=ppt/theme/theme9.xml><?xml version="1.0" encoding="utf-8"?>
<a:theme xmlns:a="http://schemas.openxmlformats.org/drawingml/2006/main" name="SWOT">
  <a:themeElements>
    <a:clrScheme name="FFN">
      <a:dk1>
        <a:sysClr val="windowText" lastClr="000000"/>
      </a:dk1>
      <a:lt1>
        <a:srgbClr val="FFFFFF"/>
      </a:lt1>
      <a:dk2>
        <a:srgbClr val="44546A"/>
      </a:dk2>
      <a:lt2>
        <a:srgbClr val="E7E6E6"/>
      </a:lt2>
      <a:accent1>
        <a:srgbClr val="0E1655"/>
      </a:accent1>
      <a:accent2>
        <a:srgbClr val="0090D4"/>
      </a:accent2>
      <a:accent3>
        <a:srgbClr val="E2E2E2"/>
      </a:accent3>
      <a:accent4>
        <a:srgbClr val="FFFFFF"/>
      </a:accent4>
      <a:accent5>
        <a:srgbClr val="FFFFFF"/>
      </a:accent5>
      <a:accent6>
        <a:srgbClr val="FFFFFF"/>
      </a:accent6>
      <a:hlink>
        <a:srgbClr val="0563C1"/>
      </a:hlink>
      <a:folHlink>
        <a:srgbClr val="954F72"/>
      </a:folHlink>
    </a:clrScheme>
    <a:fontScheme name="Custom 34">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cap="flat">
          <a:noFill/>
          <a:prstDash val="solid"/>
          <a:miter/>
        </a:ln>
      </a:spPr>
      <a:bodyPr wrap="square" rtlCol="0" anchor="ctr">
        <a:noAutofit/>
      </a:bodyPr>
      <a:lstStyle>
        <a:defPPr marL="0" marR="0" indent="0" algn="l"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1">
            <a:ln>
              <a:noFill/>
            </a:ln>
            <a:solidFill>
              <a:srgbClr val="000000"/>
            </a:solidFill>
            <a:effectLst/>
            <a:uLnTx/>
            <a:uFillTx/>
            <a:latin typeface="Arial" panose="020B0604020202020204" pitchFamily="34" charset="0"/>
          </a:defRPr>
        </a:defPPr>
      </a:lstStyle>
    </a:spDef>
    <a:txDef>
      <a:spPr/>
      <a:bodyPr lIns="0" tIns="0" rIns="0" bIns="0">
        <a:noAutofit/>
      </a:bodyPr>
      <a:lstStyle>
        <a:defPPr algn="l">
          <a:defRPr smtClean="0"/>
        </a:defPPr>
      </a:lstStyle>
    </a:txDef>
  </a:objectDefaults>
  <a:extraClrSchemeLst/>
  <a:custClrLst>
    <a:custClr name="Custom Color 1">
      <a:srgbClr val="0090D4"/>
    </a:custClr>
    <a:custClr name="Custom Color 2">
      <a:srgbClr val="8D71DE"/>
    </a:custClr>
    <a:custClr name="Custom Color 3">
      <a:srgbClr val="55CC85"/>
    </a:custClr>
    <a:custClr name="Custom Color 4">
      <a:srgbClr val="D49F45"/>
    </a:custClr>
    <a:custClr name="Custom Color 5">
      <a:srgbClr val="E2001A"/>
    </a:custClr>
    <a:custClr name="Custom Color 6">
      <a:srgbClr val="87D9FC"/>
    </a:custClr>
  </a:custClrLst>
  <a:extLst>
    <a:ext uri="{05A4C25C-085E-4340-85A3-A5531E510DB2}">
      <thm15:themeFamily xmlns:thm15="http://schemas.microsoft.com/office/thememl/2012/main" name="Masters_FFN-template_Pokeslide_Full_V2.2" id="{0980F1E7-E02C-AE48-A39F-9F345668578F}" vid="{D61A48A5-C2A1-C748-B425-5AEA0FF2D4A5}"/>
    </a:ext>
  </a:extLst>
</a:theme>
</file>

<file path=docProps/app.xml><?xml version="1.0" encoding="utf-8"?>
<Properties xmlns="http://schemas.openxmlformats.org/officeDocument/2006/extended-properties" xmlns:vt="http://schemas.openxmlformats.org/officeDocument/2006/docPropsVTypes">
  <Template>Couverture</Template>
  <TotalTime>4761</TotalTime>
  <Words>949</Words>
  <Application>Microsoft Office PowerPoint</Application>
  <PresentationFormat>Affichage à l'écran (16:9)</PresentationFormat>
  <Paragraphs>224</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15</vt:i4>
      </vt:variant>
      <vt:variant>
        <vt:lpstr>Titres des diapositives</vt:lpstr>
      </vt:variant>
      <vt:variant>
        <vt:i4>17</vt:i4>
      </vt:variant>
    </vt:vector>
  </HeadingPairs>
  <TitlesOfParts>
    <vt:vector size="38" baseType="lpstr">
      <vt:lpstr>HGGothicE</vt:lpstr>
      <vt:lpstr>Arial</vt:lpstr>
      <vt:lpstr>Avenir Next LT Pro</vt:lpstr>
      <vt:lpstr>Calibri</vt:lpstr>
      <vt:lpstr>Helvetica</vt:lpstr>
      <vt:lpstr>Wingdings</vt:lpstr>
      <vt:lpstr>Couverture</vt:lpstr>
      <vt:lpstr>Sommaire</vt:lpstr>
      <vt:lpstr>Intercalaire</vt:lpstr>
      <vt:lpstr>Texte Seul</vt:lpstr>
      <vt:lpstr>Texte + Image</vt:lpstr>
      <vt:lpstr>Texte + Blocs</vt:lpstr>
      <vt:lpstr>Graphique</vt:lpstr>
      <vt:lpstr>Timeline</vt:lpstr>
      <vt:lpstr>SWOT</vt:lpstr>
      <vt:lpstr>Infographie</vt:lpstr>
      <vt:lpstr>Message Impactant</vt:lpstr>
      <vt:lpstr>Organigramme</vt:lpstr>
      <vt:lpstr>Pictothèque</vt:lpstr>
      <vt:lpstr>Merci</vt:lpstr>
      <vt:lpstr>Vide</vt:lpstr>
      <vt:lpstr>WEBINAIRE Clubs labellisation fédérale</vt:lpstr>
      <vt:lpstr>Présentation de la labellisation</vt:lpstr>
      <vt:lpstr>Présentation de la labellisation</vt:lpstr>
      <vt:lpstr>Présentation de la labellisation</vt:lpstr>
      <vt:lpstr>Des prérequis et des indicateurs à valider</vt:lpstr>
      <vt:lpstr>Présentation PowerPoint</vt:lpstr>
      <vt:lpstr>Présentation PowerPoint</vt:lpstr>
      <vt:lpstr>Présentation PowerPoint</vt:lpstr>
      <vt:lpstr>Le circuit de labellisation</vt:lpstr>
      <vt:lpstr>Comment faire une demande ?</vt:lpstr>
      <vt:lpstr>Points d’attention</vt:lpstr>
      <vt:lpstr>Points d’attention</vt:lpstr>
      <vt:lpstr>Points d’attention</vt:lpstr>
      <vt:lpstr>Points d’attention</vt:lpstr>
      <vt:lpstr>La prochaine campagne</vt:lpstr>
      <vt:lpstr>Les différentes ressources</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CECI EST LE NOM DE LA PRÉSENTATION</dc:title>
  <dc:creator>jacques amaury</dc:creator>
  <cp:lastModifiedBy>lucie.olivieri</cp:lastModifiedBy>
  <cp:revision>99</cp:revision>
  <dcterms:created xsi:type="dcterms:W3CDTF">2024-03-13T09:54:31Z</dcterms:created>
  <dcterms:modified xsi:type="dcterms:W3CDTF">2026-06-19T10:15:17Z</dcterms:modified>
</cp:coreProperties>
</file>